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9144000" cy="6858000" type="screen4x3"/>
  <p:notesSz cx="6858000" cy="9144000"/>
  <p:embeddedFontLst>
    <p:embeddedFont>
      <p:font typeface="Gill Sans" panose="020B0604020202020204" charset="0"/>
      <p:bold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167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3" name="Google Shape;103;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3" name="Google Shape;123;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 name="Google Shape;130;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1" name="Google Shape;151;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5" name="Google Shape;165;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7" name="Google Shape;177;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5" name="Google Shape;185;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3" name="Google Shape;193;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0" name="Google Shape;200;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7" name="Google Shape;207;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4" name="Google Shape;214;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1" name="Google Shape;221;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8" name="Google Shape;228;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5" name="Google Shape;235;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2" name="Google Shape;242;p2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0" name="Google Shape;250;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7" name="Google Shape;257;p2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3" name="Google Shape;263;p2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9" name="Google Shape;269;p2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5" name="Google Shape;275;p2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2" name="Google Shape;282;p2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7" name="Google Shape;287;p2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2" name="Google Shape;292;p3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8" name="Google Shape;298;p3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chemeClr val="lt1"/>
              </a:buClr>
              <a:buSzPts val="3200"/>
              <a:buFont typeface="Arial"/>
              <a:buNone/>
              <a:defRPr/>
            </a:lvl1pPr>
            <a:lvl2pPr lvl="1" algn="ctr">
              <a:spcBef>
                <a:spcPts val="560"/>
              </a:spcBef>
              <a:spcAft>
                <a:spcPts val="0"/>
              </a:spcAft>
              <a:buClr>
                <a:schemeClr val="lt1"/>
              </a:buClr>
              <a:buSzPts val="2800"/>
              <a:buFont typeface="Arial"/>
              <a:buNone/>
              <a:defRPr/>
            </a:lvl2pPr>
            <a:lvl3pPr lvl="2" algn="ctr">
              <a:spcBef>
                <a:spcPts val="480"/>
              </a:spcBef>
              <a:spcAft>
                <a:spcPts val="0"/>
              </a:spcAft>
              <a:buClr>
                <a:schemeClr val="lt1"/>
              </a:buClr>
              <a:buSzPts val="2400"/>
              <a:buFont typeface="Arial"/>
              <a:buNone/>
              <a:defRPr/>
            </a:lvl3pPr>
            <a:lvl4pPr lvl="3" algn="ctr">
              <a:spcBef>
                <a:spcPts val="400"/>
              </a:spcBef>
              <a:spcAft>
                <a:spcPts val="0"/>
              </a:spcAft>
              <a:buClr>
                <a:schemeClr val="lt1"/>
              </a:buClr>
              <a:buSzPts val="2000"/>
              <a:buFont typeface="Arial"/>
              <a:buNone/>
              <a:defRPr/>
            </a:lvl4pPr>
            <a:lvl5pPr lvl="4" algn="ctr">
              <a:spcBef>
                <a:spcPts val="400"/>
              </a:spcBef>
              <a:spcAft>
                <a:spcPts val="0"/>
              </a:spcAft>
              <a:buClr>
                <a:schemeClr val="lt1"/>
              </a:buClr>
              <a:buSzPts val="2000"/>
              <a:buFont typeface="Arial"/>
              <a:buNone/>
              <a:defRPr/>
            </a:lvl5pPr>
            <a:lvl6pPr lvl="5" algn="ctr">
              <a:spcBef>
                <a:spcPts val="400"/>
              </a:spcBef>
              <a:spcAft>
                <a:spcPts val="0"/>
              </a:spcAft>
              <a:buClr>
                <a:schemeClr val="lt1"/>
              </a:buClr>
              <a:buSzPts val="2000"/>
              <a:buFont typeface="Arial"/>
              <a:buNone/>
              <a:defRPr/>
            </a:lvl6pPr>
            <a:lvl7pPr lvl="6" algn="ctr">
              <a:spcBef>
                <a:spcPts val="400"/>
              </a:spcBef>
              <a:spcAft>
                <a:spcPts val="0"/>
              </a:spcAft>
              <a:buClr>
                <a:schemeClr val="lt1"/>
              </a:buClr>
              <a:buSzPts val="2000"/>
              <a:buFont typeface="Arial"/>
              <a:buNone/>
              <a:defRPr/>
            </a:lvl7pPr>
            <a:lvl8pPr lvl="7" algn="ctr">
              <a:spcBef>
                <a:spcPts val="400"/>
              </a:spcBef>
              <a:spcAft>
                <a:spcPts val="0"/>
              </a:spcAft>
              <a:buClr>
                <a:schemeClr val="lt1"/>
              </a:buClr>
              <a:buSzPts val="2000"/>
              <a:buFont typeface="Arial"/>
              <a:buNone/>
              <a:defRPr/>
            </a:lvl8pPr>
            <a:lvl9pPr lvl="8" algn="ctr">
              <a:spcBef>
                <a:spcPts val="400"/>
              </a:spcBef>
              <a:spcAft>
                <a:spcPts val="0"/>
              </a:spcAft>
              <a:buClr>
                <a:schemeClr val="lt1"/>
              </a:buClr>
              <a:buSzPts val="2000"/>
              <a:buFont typeface="Arial"/>
              <a:buNone/>
              <a:defRPr/>
            </a:lvl9pPr>
          </a:lstStyle>
          <a:p>
            <a:endParaRPr/>
          </a:p>
        </p:txBody>
      </p:sp>
      <p:sp>
        <p:nvSpPr>
          <p:cNvPr id="14" name="Google Shape;14;p2"/>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9" name="Google Shape;19;p3"/>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lt1"/>
              </a:buClr>
              <a:buSzPts val="1800"/>
              <a:buChar char="•"/>
              <a:defRPr/>
            </a:lvl1pPr>
            <a:lvl2pPr marL="914400" lvl="1" indent="-342900" algn="l">
              <a:spcBef>
                <a:spcPts val="360"/>
              </a:spcBef>
              <a:spcAft>
                <a:spcPts val="0"/>
              </a:spcAft>
              <a:buClr>
                <a:schemeClr val="lt1"/>
              </a:buClr>
              <a:buSzPts val="1800"/>
              <a:buChar char="–"/>
              <a:defRPr/>
            </a:lvl2pPr>
            <a:lvl3pPr marL="1371600" lvl="2" indent="-342900" algn="l">
              <a:spcBef>
                <a:spcPts val="360"/>
              </a:spcBef>
              <a:spcAft>
                <a:spcPts val="0"/>
              </a:spcAft>
              <a:buClr>
                <a:schemeClr val="lt1"/>
              </a:buClr>
              <a:buSzPts val="1800"/>
              <a:buChar char="•"/>
              <a:defRPr/>
            </a:lvl3pPr>
            <a:lvl4pPr marL="1828800" lvl="3" indent="-342900" algn="l">
              <a:spcBef>
                <a:spcPts val="360"/>
              </a:spcBef>
              <a:spcAft>
                <a:spcPts val="0"/>
              </a:spcAft>
              <a:buClr>
                <a:schemeClr val="lt1"/>
              </a:buClr>
              <a:buSzPts val="1800"/>
              <a:buChar char="–"/>
              <a:defRPr/>
            </a:lvl4pPr>
            <a:lvl5pPr marL="2286000" lvl="4" indent="-342900" algn="l">
              <a:spcBef>
                <a:spcPts val="360"/>
              </a:spcBef>
              <a:spcAft>
                <a:spcPts val="0"/>
              </a:spcAft>
              <a:buClr>
                <a:schemeClr val="lt1"/>
              </a:buClr>
              <a:buSzPts val="1800"/>
              <a:buChar char="»"/>
              <a:defRPr/>
            </a:lvl5pPr>
            <a:lvl6pPr marL="2743200" lvl="5" indent="-342900" algn="l">
              <a:spcBef>
                <a:spcPts val="360"/>
              </a:spcBef>
              <a:spcAft>
                <a:spcPts val="0"/>
              </a:spcAft>
              <a:buClr>
                <a:schemeClr val="lt1"/>
              </a:buClr>
              <a:buSzPts val="1800"/>
              <a:buChar char="»"/>
              <a:defRPr/>
            </a:lvl6pPr>
            <a:lvl7pPr marL="3200400" lvl="6" indent="-342900" algn="l">
              <a:spcBef>
                <a:spcPts val="360"/>
              </a:spcBef>
              <a:spcAft>
                <a:spcPts val="0"/>
              </a:spcAft>
              <a:buClr>
                <a:schemeClr val="lt1"/>
              </a:buClr>
              <a:buSzPts val="1800"/>
              <a:buChar char="»"/>
              <a:defRPr/>
            </a:lvl7pPr>
            <a:lvl8pPr marL="3657600" lvl="7" indent="-342900" algn="l">
              <a:spcBef>
                <a:spcPts val="360"/>
              </a:spcBef>
              <a:spcAft>
                <a:spcPts val="0"/>
              </a:spcAft>
              <a:buClr>
                <a:schemeClr val="lt1"/>
              </a:buClr>
              <a:buSzPts val="1800"/>
              <a:buChar char="»"/>
              <a:defRPr/>
            </a:lvl8pPr>
            <a:lvl9pPr marL="4114800" lvl="8" indent="-342900" algn="l">
              <a:spcBef>
                <a:spcPts val="360"/>
              </a:spcBef>
              <a:spcAft>
                <a:spcPts val="0"/>
              </a:spcAft>
              <a:buClr>
                <a:schemeClr val="lt1"/>
              </a:buClr>
              <a:buSzPts val="1800"/>
              <a:buChar char="»"/>
              <a:defRPr/>
            </a:lvl9pPr>
          </a:lstStyle>
          <a:p>
            <a:endParaRPr/>
          </a:p>
        </p:txBody>
      </p:sp>
      <p:sp>
        <p:nvSpPr>
          <p:cNvPr id="20" name="Google Shape;20;p3"/>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5" name="Google Shape;25;p4"/>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4"/>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Text, and Content" type="txAndObj">
  <p:cSld name="TEXT_AND_OBJECT">
    <p:spTree>
      <p:nvGrpSpPr>
        <p:cNvPr id="1" name="Shape 28"/>
        <p:cNvGrpSpPr/>
        <p:nvPr/>
      </p:nvGrpSpPr>
      <p:grpSpPr>
        <a:xfrm>
          <a:off x="0" y="0"/>
          <a:ext cx="0" cy="0"/>
          <a:chOff x="0" y="0"/>
          <a:chExt cx="0" cy="0"/>
        </a:xfrm>
      </p:grpSpPr>
      <p:sp>
        <p:nvSpPr>
          <p:cNvPr id="29" name="Google Shape;29;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0" name="Google Shape;30;p5"/>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lt1"/>
              </a:buClr>
              <a:buSzPts val="1800"/>
              <a:buChar char="•"/>
              <a:defRPr/>
            </a:lvl1pPr>
            <a:lvl2pPr marL="914400" lvl="1" indent="-342900" algn="l">
              <a:spcBef>
                <a:spcPts val="360"/>
              </a:spcBef>
              <a:spcAft>
                <a:spcPts val="0"/>
              </a:spcAft>
              <a:buClr>
                <a:schemeClr val="lt1"/>
              </a:buClr>
              <a:buSzPts val="1800"/>
              <a:buChar char="–"/>
              <a:defRPr/>
            </a:lvl2pPr>
            <a:lvl3pPr marL="1371600" lvl="2" indent="-342900" algn="l">
              <a:spcBef>
                <a:spcPts val="360"/>
              </a:spcBef>
              <a:spcAft>
                <a:spcPts val="0"/>
              </a:spcAft>
              <a:buClr>
                <a:schemeClr val="lt1"/>
              </a:buClr>
              <a:buSzPts val="1800"/>
              <a:buChar char="•"/>
              <a:defRPr/>
            </a:lvl3pPr>
            <a:lvl4pPr marL="1828800" lvl="3" indent="-342900" algn="l">
              <a:spcBef>
                <a:spcPts val="360"/>
              </a:spcBef>
              <a:spcAft>
                <a:spcPts val="0"/>
              </a:spcAft>
              <a:buClr>
                <a:schemeClr val="lt1"/>
              </a:buClr>
              <a:buSzPts val="1800"/>
              <a:buChar char="–"/>
              <a:defRPr/>
            </a:lvl4pPr>
            <a:lvl5pPr marL="2286000" lvl="4" indent="-342900" algn="l">
              <a:spcBef>
                <a:spcPts val="360"/>
              </a:spcBef>
              <a:spcAft>
                <a:spcPts val="0"/>
              </a:spcAft>
              <a:buClr>
                <a:schemeClr val="lt1"/>
              </a:buClr>
              <a:buSzPts val="1800"/>
              <a:buChar char="»"/>
              <a:defRPr/>
            </a:lvl5pPr>
            <a:lvl6pPr marL="2743200" lvl="5" indent="-342900" algn="l">
              <a:spcBef>
                <a:spcPts val="360"/>
              </a:spcBef>
              <a:spcAft>
                <a:spcPts val="0"/>
              </a:spcAft>
              <a:buClr>
                <a:schemeClr val="lt1"/>
              </a:buClr>
              <a:buSzPts val="1800"/>
              <a:buChar char="»"/>
              <a:defRPr/>
            </a:lvl6pPr>
            <a:lvl7pPr marL="3200400" lvl="6" indent="-342900" algn="l">
              <a:spcBef>
                <a:spcPts val="360"/>
              </a:spcBef>
              <a:spcAft>
                <a:spcPts val="0"/>
              </a:spcAft>
              <a:buClr>
                <a:schemeClr val="lt1"/>
              </a:buClr>
              <a:buSzPts val="1800"/>
              <a:buChar char="»"/>
              <a:defRPr/>
            </a:lvl7pPr>
            <a:lvl8pPr marL="3657600" lvl="7" indent="-342900" algn="l">
              <a:spcBef>
                <a:spcPts val="360"/>
              </a:spcBef>
              <a:spcAft>
                <a:spcPts val="0"/>
              </a:spcAft>
              <a:buClr>
                <a:schemeClr val="lt1"/>
              </a:buClr>
              <a:buSzPts val="1800"/>
              <a:buChar char="»"/>
              <a:defRPr/>
            </a:lvl8pPr>
            <a:lvl9pPr marL="4114800" lvl="8" indent="-342900" algn="l">
              <a:spcBef>
                <a:spcPts val="360"/>
              </a:spcBef>
              <a:spcAft>
                <a:spcPts val="0"/>
              </a:spcAft>
              <a:buClr>
                <a:schemeClr val="lt1"/>
              </a:buClr>
              <a:buSzPts val="1800"/>
              <a:buChar char="»"/>
              <a:defRPr/>
            </a:lvl9pPr>
          </a:lstStyle>
          <a:p>
            <a:endParaRPr/>
          </a:p>
        </p:txBody>
      </p:sp>
      <p:sp>
        <p:nvSpPr>
          <p:cNvPr id="31" name="Google Shape;31;p5"/>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lt1"/>
              </a:buClr>
              <a:buSzPts val="1800"/>
              <a:buChar char="•"/>
              <a:defRPr/>
            </a:lvl1pPr>
            <a:lvl2pPr marL="914400" lvl="1" indent="-342900" algn="l">
              <a:spcBef>
                <a:spcPts val="360"/>
              </a:spcBef>
              <a:spcAft>
                <a:spcPts val="0"/>
              </a:spcAft>
              <a:buClr>
                <a:schemeClr val="lt1"/>
              </a:buClr>
              <a:buSzPts val="1800"/>
              <a:buChar char="–"/>
              <a:defRPr/>
            </a:lvl2pPr>
            <a:lvl3pPr marL="1371600" lvl="2" indent="-342900" algn="l">
              <a:spcBef>
                <a:spcPts val="360"/>
              </a:spcBef>
              <a:spcAft>
                <a:spcPts val="0"/>
              </a:spcAft>
              <a:buClr>
                <a:schemeClr val="lt1"/>
              </a:buClr>
              <a:buSzPts val="1800"/>
              <a:buChar char="•"/>
              <a:defRPr/>
            </a:lvl3pPr>
            <a:lvl4pPr marL="1828800" lvl="3" indent="-342900" algn="l">
              <a:spcBef>
                <a:spcPts val="360"/>
              </a:spcBef>
              <a:spcAft>
                <a:spcPts val="0"/>
              </a:spcAft>
              <a:buClr>
                <a:schemeClr val="lt1"/>
              </a:buClr>
              <a:buSzPts val="1800"/>
              <a:buChar char="–"/>
              <a:defRPr/>
            </a:lvl4pPr>
            <a:lvl5pPr marL="2286000" lvl="4" indent="-342900" algn="l">
              <a:spcBef>
                <a:spcPts val="360"/>
              </a:spcBef>
              <a:spcAft>
                <a:spcPts val="0"/>
              </a:spcAft>
              <a:buClr>
                <a:schemeClr val="lt1"/>
              </a:buClr>
              <a:buSzPts val="1800"/>
              <a:buChar char="»"/>
              <a:defRPr/>
            </a:lvl5pPr>
            <a:lvl6pPr marL="2743200" lvl="5" indent="-342900" algn="l">
              <a:spcBef>
                <a:spcPts val="360"/>
              </a:spcBef>
              <a:spcAft>
                <a:spcPts val="0"/>
              </a:spcAft>
              <a:buClr>
                <a:schemeClr val="lt1"/>
              </a:buClr>
              <a:buSzPts val="1800"/>
              <a:buChar char="»"/>
              <a:defRPr/>
            </a:lvl6pPr>
            <a:lvl7pPr marL="3200400" lvl="6" indent="-342900" algn="l">
              <a:spcBef>
                <a:spcPts val="360"/>
              </a:spcBef>
              <a:spcAft>
                <a:spcPts val="0"/>
              </a:spcAft>
              <a:buClr>
                <a:schemeClr val="lt1"/>
              </a:buClr>
              <a:buSzPts val="1800"/>
              <a:buChar char="»"/>
              <a:defRPr/>
            </a:lvl7pPr>
            <a:lvl8pPr marL="3657600" lvl="7" indent="-342900" algn="l">
              <a:spcBef>
                <a:spcPts val="360"/>
              </a:spcBef>
              <a:spcAft>
                <a:spcPts val="0"/>
              </a:spcAft>
              <a:buClr>
                <a:schemeClr val="lt1"/>
              </a:buClr>
              <a:buSzPts val="1800"/>
              <a:buChar char="»"/>
              <a:defRPr/>
            </a:lvl8pPr>
            <a:lvl9pPr marL="4114800" lvl="8" indent="-342900" algn="l">
              <a:spcBef>
                <a:spcPts val="360"/>
              </a:spcBef>
              <a:spcAft>
                <a:spcPts val="0"/>
              </a:spcAft>
              <a:buClr>
                <a:schemeClr val="lt1"/>
              </a:buClr>
              <a:buSzPts val="1800"/>
              <a:buChar char="»"/>
              <a:defRPr/>
            </a:lvl9pPr>
          </a:lstStyle>
          <a:p>
            <a:endParaRPr/>
          </a:p>
        </p:txBody>
      </p:sp>
      <p:sp>
        <p:nvSpPr>
          <p:cNvPr id="32" name="Google Shape;32;p5"/>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5"/>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Content and Text" type="objAndTx">
  <p:cSld name="OBJECT_AND_TEXT">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7" name="Google Shape;37;p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lt1"/>
              </a:buClr>
              <a:buSzPts val="1800"/>
              <a:buChar char="•"/>
              <a:defRPr/>
            </a:lvl1pPr>
            <a:lvl2pPr marL="914400" lvl="1" indent="-342900" algn="l">
              <a:spcBef>
                <a:spcPts val="360"/>
              </a:spcBef>
              <a:spcAft>
                <a:spcPts val="0"/>
              </a:spcAft>
              <a:buClr>
                <a:schemeClr val="lt1"/>
              </a:buClr>
              <a:buSzPts val="1800"/>
              <a:buChar char="–"/>
              <a:defRPr/>
            </a:lvl2pPr>
            <a:lvl3pPr marL="1371600" lvl="2" indent="-342900" algn="l">
              <a:spcBef>
                <a:spcPts val="360"/>
              </a:spcBef>
              <a:spcAft>
                <a:spcPts val="0"/>
              </a:spcAft>
              <a:buClr>
                <a:schemeClr val="lt1"/>
              </a:buClr>
              <a:buSzPts val="1800"/>
              <a:buChar char="•"/>
              <a:defRPr/>
            </a:lvl3pPr>
            <a:lvl4pPr marL="1828800" lvl="3" indent="-342900" algn="l">
              <a:spcBef>
                <a:spcPts val="360"/>
              </a:spcBef>
              <a:spcAft>
                <a:spcPts val="0"/>
              </a:spcAft>
              <a:buClr>
                <a:schemeClr val="lt1"/>
              </a:buClr>
              <a:buSzPts val="1800"/>
              <a:buChar char="–"/>
              <a:defRPr/>
            </a:lvl4pPr>
            <a:lvl5pPr marL="2286000" lvl="4" indent="-342900" algn="l">
              <a:spcBef>
                <a:spcPts val="360"/>
              </a:spcBef>
              <a:spcAft>
                <a:spcPts val="0"/>
              </a:spcAft>
              <a:buClr>
                <a:schemeClr val="lt1"/>
              </a:buClr>
              <a:buSzPts val="1800"/>
              <a:buChar char="»"/>
              <a:defRPr/>
            </a:lvl5pPr>
            <a:lvl6pPr marL="2743200" lvl="5" indent="-342900" algn="l">
              <a:spcBef>
                <a:spcPts val="360"/>
              </a:spcBef>
              <a:spcAft>
                <a:spcPts val="0"/>
              </a:spcAft>
              <a:buClr>
                <a:schemeClr val="lt1"/>
              </a:buClr>
              <a:buSzPts val="1800"/>
              <a:buChar char="»"/>
              <a:defRPr/>
            </a:lvl6pPr>
            <a:lvl7pPr marL="3200400" lvl="6" indent="-342900" algn="l">
              <a:spcBef>
                <a:spcPts val="360"/>
              </a:spcBef>
              <a:spcAft>
                <a:spcPts val="0"/>
              </a:spcAft>
              <a:buClr>
                <a:schemeClr val="lt1"/>
              </a:buClr>
              <a:buSzPts val="1800"/>
              <a:buChar char="»"/>
              <a:defRPr/>
            </a:lvl7pPr>
            <a:lvl8pPr marL="3657600" lvl="7" indent="-342900" algn="l">
              <a:spcBef>
                <a:spcPts val="360"/>
              </a:spcBef>
              <a:spcAft>
                <a:spcPts val="0"/>
              </a:spcAft>
              <a:buClr>
                <a:schemeClr val="lt1"/>
              </a:buClr>
              <a:buSzPts val="1800"/>
              <a:buChar char="»"/>
              <a:defRPr/>
            </a:lvl8pPr>
            <a:lvl9pPr marL="4114800" lvl="8" indent="-342900" algn="l">
              <a:spcBef>
                <a:spcPts val="360"/>
              </a:spcBef>
              <a:spcAft>
                <a:spcPts val="0"/>
              </a:spcAft>
              <a:buClr>
                <a:schemeClr val="lt1"/>
              </a:buClr>
              <a:buSzPts val="1800"/>
              <a:buChar char="»"/>
              <a:defRPr/>
            </a:lvl9pPr>
          </a:lstStyle>
          <a:p>
            <a:endParaRPr/>
          </a:p>
        </p:txBody>
      </p:sp>
      <p:sp>
        <p:nvSpPr>
          <p:cNvPr id="38" name="Google Shape;38;p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lt1"/>
              </a:buClr>
              <a:buSzPts val="1800"/>
              <a:buChar char="•"/>
              <a:defRPr/>
            </a:lvl1pPr>
            <a:lvl2pPr marL="914400" lvl="1" indent="-342900" algn="l">
              <a:spcBef>
                <a:spcPts val="360"/>
              </a:spcBef>
              <a:spcAft>
                <a:spcPts val="0"/>
              </a:spcAft>
              <a:buClr>
                <a:schemeClr val="lt1"/>
              </a:buClr>
              <a:buSzPts val="1800"/>
              <a:buChar char="–"/>
              <a:defRPr/>
            </a:lvl2pPr>
            <a:lvl3pPr marL="1371600" lvl="2" indent="-342900" algn="l">
              <a:spcBef>
                <a:spcPts val="360"/>
              </a:spcBef>
              <a:spcAft>
                <a:spcPts val="0"/>
              </a:spcAft>
              <a:buClr>
                <a:schemeClr val="lt1"/>
              </a:buClr>
              <a:buSzPts val="1800"/>
              <a:buChar char="•"/>
              <a:defRPr/>
            </a:lvl3pPr>
            <a:lvl4pPr marL="1828800" lvl="3" indent="-342900" algn="l">
              <a:spcBef>
                <a:spcPts val="360"/>
              </a:spcBef>
              <a:spcAft>
                <a:spcPts val="0"/>
              </a:spcAft>
              <a:buClr>
                <a:schemeClr val="lt1"/>
              </a:buClr>
              <a:buSzPts val="1800"/>
              <a:buChar char="–"/>
              <a:defRPr/>
            </a:lvl4pPr>
            <a:lvl5pPr marL="2286000" lvl="4" indent="-342900" algn="l">
              <a:spcBef>
                <a:spcPts val="360"/>
              </a:spcBef>
              <a:spcAft>
                <a:spcPts val="0"/>
              </a:spcAft>
              <a:buClr>
                <a:schemeClr val="lt1"/>
              </a:buClr>
              <a:buSzPts val="1800"/>
              <a:buChar char="»"/>
              <a:defRPr/>
            </a:lvl5pPr>
            <a:lvl6pPr marL="2743200" lvl="5" indent="-342900" algn="l">
              <a:spcBef>
                <a:spcPts val="360"/>
              </a:spcBef>
              <a:spcAft>
                <a:spcPts val="0"/>
              </a:spcAft>
              <a:buClr>
                <a:schemeClr val="lt1"/>
              </a:buClr>
              <a:buSzPts val="1800"/>
              <a:buChar char="»"/>
              <a:defRPr/>
            </a:lvl6pPr>
            <a:lvl7pPr marL="3200400" lvl="6" indent="-342900" algn="l">
              <a:spcBef>
                <a:spcPts val="360"/>
              </a:spcBef>
              <a:spcAft>
                <a:spcPts val="0"/>
              </a:spcAft>
              <a:buClr>
                <a:schemeClr val="lt1"/>
              </a:buClr>
              <a:buSzPts val="1800"/>
              <a:buChar char="»"/>
              <a:defRPr/>
            </a:lvl7pPr>
            <a:lvl8pPr marL="3657600" lvl="7" indent="-342900" algn="l">
              <a:spcBef>
                <a:spcPts val="360"/>
              </a:spcBef>
              <a:spcAft>
                <a:spcPts val="0"/>
              </a:spcAft>
              <a:buClr>
                <a:schemeClr val="lt1"/>
              </a:buClr>
              <a:buSzPts val="1800"/>
              <a:buChar char="»"/>
              <a:defRPr/>
            </a:lvl8pPr>
            <a:lvl9pPr marL="4114800" lvl="8" indent="-342900" algn="l">
              <a:spcBef>
                <a:spcPts val="360"/>
              </a:spcBef>
              <a:spcAft>
                <a:spcPts val="0"/>
              </a:spcAft>
              <a:buClr>
                <a:schemeClr val="lt1"/>
              </a:buClr>
              <a:buSzPts val="1800"/>
              <a:buChar char="»"/>
              <a:defRPr/>
            </a:lvl9pPr>
          </a:lstStyle>
          <a:p>
            <a:endParaRPr/>
          </a:p>
        </p:txBody>
      </p:sp>
      <p:sp>
        <p:nvSpPr>
          <p:cNvPr id="39" name="Google Shape;39;p6"/>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6"/>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6"/>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2"/>
        <p:cNvGrpSpPr/>
        <p:nvPr/>
      </p:nvGrpSpPr>
      <p:grpSpPr>
        <a:xfrm>
          <a:off x="0" y="0"/>
          <a:ext cx="0" cy="0"/>
          <a:chOff x="0" y="0"/>
          <a:chExt cx="0" cy="0"/>
        </a:xfrm>
      </p:grpSpPr>
      <p:sp>
        <p:nvSpPr>
          <p:cNvPr id="43" name="Google Shape;43;p7"/>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4" name="Google Shape;44;p7"/>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lt1"/>
              </a:buClr>
              <a:buSzPts val="1800"/>
              <a:buChar char="•"/>
              <a:defRPr/>
            </a:lvl1pPr>
            <a:lvl2pPr marL="914400" lvl="1" indent="-342900" algn="l">
              <a:spcBef>
                <a:spcPts val="360"/>
              </a:spcBef>
              <a:spcAft>
                <a:spcPts val="0"/>
              </a:spcAft>
              <a:buClr>
                <a:schemeClr val="lt1"/>
              </a:buClr>
              <a:buSzPts val="1800"/>
              <a:buChar char="–"/>
              <a:defRPr/>
            </a:lvl2pPr>
            <a:lvl3pPr marL="1371600" lvl="2" indent="-342900" algn="l">
              <a:spcBef>
                <a:spcPts val="360"/>
              </a:spcBef>
              <a:spcAft>
                <a:spcPts val="0"/>
              </a:spcAft>
              <a:buClr>
                <a:schemeClr val="lt1"/>
              </a:buClr>
              <a:buSzPts val="1800"/>
              <a:buChar char="•"/>
              <a:defRPr/>
            </a:lvl3pPr>
            <a:lvl4pPr marL="1828800" lvl="3" indent="-342900" algn="l">
              <a:spcBef>
                <a:spcPts val="360"/>
              </a:spcBef>
              <a:spcAft>
                <a:spcPts val="0"/>
              </a:spcAft>
              <a:buClr>
                <a:schemeClr val="lt1"/>
              </a:buClr>
              <a:buSzPts val="1800"/>
              <a:buChar char="–"/>
              <a:defRPr/>
            </a:lvl4pPr>
            <a:lvl5pPr marL="2286000" lvl="4" indent="-342900" algn="l">
              <a:spcBef>
                <a:spcPts val="360"/>
              </a:spcBef>
              <a:spcAft>
                <a:spcPts val="0"/>
              </a:spcAft>
              <a:buClr>
                <a:schemeClr val="lt1"/>
              </a:buClr>
              <a:buSzPts val="1800"/>
              <a:buChar char="»"/>
              <a:defRPr/>
            </a:lvl5pPr>
            <a:lvl6pPr marL="2743200" lvl="5" indent="-342900" algn="l">
              <a:spcBef>
                <a:spcPts val="360"/>
              </a:spcBef>
              <a:spcAft>
                <a:spcPts val="0"/>
              </a:spcAft>
              <a:buClr>
                <a:schemeClr val="lt1"/>
              </a:buClr>
              <a:buSzPts val="1800"/>
              <a:buChar char="»"/>
              <a:defRPr/>
            </a:lvl6pPr>
            <a:lvl7pPr marL="3200400" lvl="6" indent="-342900" algn="l">
              <a:spcBef>
                <a:spcPts val="360"/>
              </a:spcBef>
              <a:spcAft>
                <a:spcPts val="0"/>
              </a:spcAft>
              <a:buClr>
                <a:schemeClr val="lt1"/>
              </a:buClr>
              <a:buSzPts val="1800"/>
              <a:buChar char="»"/>
              <a:defRPr/>
            </a:lvl7pPr>
            <a:lvl8pPr marL="3657600" lvl="7" indent="-342900" algn="l">
              <a:spcBef>
                <a:spcPts val="360"/>
              </a:spcBef>
              <a:spcAft>
                <a:spcPts val="0"/>
              </a:spcAft>
              <a:buClr>
                <a:schemeClr val="lt1"/>
              </a:buClr>
              <a:buSzPts val="1800"/>
              <a:buChar char="»"/>
              <a:defRPr/>
            </a:lvl8pPr>
            <a:lvl9pPr marL="4114800" lvl="8" indent="-342900" algn="l">
              <a:spcBef>
                <a:spcPts val="360"/>
              </a:spcBef>
              <a:spcAft>
                <a:spcPts val="0"/>
              </a:spcAft>
              <a:buClr>
                <a:schemeClr val="lt1"/>
              </a:buClr>
              <a:buSzPts val="1800"/>
              <a:buChar char="»"/>
              <a:defRPr/>
            </a:lvl9pPr>
          </a:lstStyle>
          <a:p>
            <a:endParaRPr/>
          </a:p>
        </p:txBody>
      </p:sp>
      <p:sp>
        <p:nvSpPr>
          <p:cNvPr id="45" name="Google Shape;45;p7"/>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7"/>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7"/>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8"/>
        <p:cNvGrpSpPr/>
        <p:nvPr/>
      </p:nvGrpSpPr>
      <p:grpSpPr>
        <a:xfrm>
          <a:off x="0" y="0"/>
          <a:ext cx="0" cy="0"/>
          <a:chOff x="0" y="0"/>
          <a:chExt cx="0" cy="0"/>
        </a:xfrm>
      </p:grpSpPr>
      <p:sp>
        <p:nvSpPr>
          <p:cNvPr id="49" name="Google Shape;49;p8"/>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0" name="Google Shape;50;p8"/>
          <p:cNvSpPr txBox="1">
            <a:spLocks noGrp="1"/>
          </p:cNvSpPr>
          <p:nvPr>
            <p:ph type="body" idx="1"/>
          </p:nvPr>
        </p:nvSpPr>
        <p:spPr>
          <a:xfrm rot="5400000">
            <a:off x="2309019" y="-251619"/>
            <a:ext cx="4525962"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lt1"/>
              </a:buClr>
              <a:buSzPts val="1800"/>
              <a:buChar char="•"/>
              <a:defRPr/>
            </a:lvl1pPr>
            <a:lvl2pPr marL="914400" lvl="1" indent="-342900" algn="l">
              <a:spcBef>
                <a:spcPts val="360"/>
              </a:spcBef>
              <a:spcAft>
                <a:spcPts val="0"/>
              </a:spcAft>
              <a:buClr>
                <a:schemeClr val="lt1"/>
              </a:buClr>
              <a:buSzPts val="1800"/>
              <a:buChar char="–"/>
              <a:defRPr/>
            </a:lvl2pPr>
            <a:lvl3pPr marL="1371600" lvl="2" indent="-342900" algn="l">
              <a:spcBef>
                <a:spcPts val="360"/>
              </a:spcBef>
              <a:spcAft>
                <a:spcPts val="0"/>
              </a:spcAft>
              <a:buClr>
                <a:schemeClr val="lt1"/>
              </a:buClr>
              <a:buSzPts val="1800"/>
              <a:buChar char="•"/>
              <a:defRPr/>
            </a:lvl3pPr>
            <a:lvl4pPr marL="1828800" lvl="3" indent="-342900" algn="l">
              <a:spcBef>
                <a:spcPts val="360"/>
              </a:spcBef>
              <a:spcAft>
                <a:spcPts val="0"/>
              </a:spcAft>
              <a:buClr>
                <a:schemeClr val="lt1"/>
              </a:buClr>
              <a:buSzPts val="1800"/>
              <a:buChar char="–"/>
              <a:defRPr/>
            </a:lvl4pPr>
            <a:lvl5pPr marL="2286000" lvl="4" indent="-342900" algn="l">
              <a:spcBef>
                <a:spcPts val="360"/>
              </a:spcBef>
              <a:spcAft>
                <a:spcPts val="0"/>
              </a:spcAft>
              <a:buClr>
                <a:schemeClr val="lt1"/>
              </a:buClr>
              <a:buSzPts val="1800"/>
              <a:buChar char="»"/>
              <a:defRPr/>
            </a:lvl5pPr>
            <a:lvl6pPr marL="2743200" lvl="5" indent="-342900" algn="l">
              <a:spcBef>
                <a:spcPts val="360"/>
              </a:spcBef>
              <a:spcAft>
                <a:spcPts val="0"/>
              </a:spcAft>
              <a:buClr>
                <a:schemeClr val="lt1"/>
              </a:buClr>
              <a:buSzPts val="1800"/>
              <a:buChar char="»"/>
              <a:defRPr/>
            </a:lvl6pPr>
            <a:lvl7pPr marL="3200400" lvl="6" indent="-342900" algn="l">
              <a:spcBef>
                <a:spcPts val="360"/>
              </a:spcBef>
              <a:spcAft>
                <a:spcPts val="0"/>
              </a:spcAft>
              <a:buClr>
                <a:schemeClr val="lt1"/>
              </a:buClr>
              <a:buSzPts val="1800"/>
              <a:buChar char="»"/>
              <a:defRPr/>
            </a:lvl7pPr>
            <a:lvl8pPr marL="3657600" lvl="7" indent="-342900" algn="l">
              <a:spcBef>
                <a:spcPts val="360"/>
              </a:spcBef>
              <a:spcAft>
                <a:spcPts val="0"/>
              </a:spcAft>
              <a:buClr>
                <a:schemeClr val="lt1"/>
              </a:buClr>
              <a:buSzPts val="1800"/>
              <a:buChar char="»"/>
              <a:defRPr/>
            </a:lvl8pPr>
            <a:lvl9pPr marL="4114800" lvl="8" indent="-342900" algn="l">
              <a:spcBef>
                <a:spcPts val="360"/>
              </a:spcBef>
              <a:spcAft>
                <a:spcPts val="0"/>
              </a:spcAft>
              <a:buClr>
                <a:schemeClr val="lt1"/>
              </a:buClr>
              <a:buSzPts val="1800"/>
              <a:buChar char="»"/>
              <a:defRPr/>
            </a:lvl9pPr>
          </a:lstStyle>
          <a:p>
            <a:endParaRPr/>
          </a:p>
        </p:txBody>
      </p:sp>
      <p:sp>
        <p:nvSpPr>
          <p:cNvPr id="51" name="Google Shape;51;p8"/>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6" name="Google Shape;56;p9"/>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lt1"/>
              </a:buClr>
              <a:buSzPts val="3200"/>
              <a:buFont typeface="Arial"/>
              <a:buNone/>
              <a:defRPr sz="3200">
                <a:solidFill>
                  <a:schemeClr val="lt1"/>
                </a:solidFill>
                <a:latin typeface="Arial"/>
                <a:ea typeface="Arial"/>
                <a:cs typeface="Arial"/>
                <a:sym typeface="Arial"/>
              </a:defRPr>
            </a:lvl1pPr>
            <a:lvl2pPr marR="0" lvl="1" algn="l" rtl="0">
              <a:spcBef>
                <a:spcPts val="560"/>
              </a:spcBef>
              <a:spcAft>
                <a:spcPts val="0"/>
              </a:spcAft>
              <a:buClr>
                <a:schemeClr val="lt1"/>
              </a:buClr>
              <a:buSzPts val="2800"/>
              <a:buFont typeface="Arial"/>
              <a:buNone/>
              <a:defRPr sz="2800" b="0" i="0" u="none" strike="noStrike" cap="none">
                <a:solidFill>
                  <a:schemeClr val="lt1"/>
                </a:solidFill>
                <a:latin typeface="Arial"/>
                <a:ea typeface="Arial"/>
                <a:cs typeface="Arial"/>
                <a:sym typeface="Arial"/>
              </a:defRPr>
            </a:lvl2pPr>
            <a:lvl3pPr marR="0" lvl="2" algn="l" rtl="0">
              <a:spcBef>
                <a:spcPts val="48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3pPr>
            <a:lvl4pPr marR="0" lvl="3" algn="l" rtl="0">
              <a:spcBef>
                <a:spcPts val="4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4pPr>
            <a:lvl5pPr marR="0" lvl="4" algn="l" rtl="0">
              <a:spcBef>
                <a:spcPts val="4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5pPr>
            <a:lvl6pPr marR="0" lvl="5" algn="l" rtl="0">
              <a:spcBef>
                <a:spcPts val="4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6pPr>
            <a:lvl7pPr marR="0" lvl="6" algn="l" rtl="0">
              <a:spcBef>
                <a:spcPts val="4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7pPr>
            <a:lvl8pPr marR="0" lvl="7" algn="l" rtl="0">
              <a:spcBef>
                <a:spcPts val="4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8pPr>
            <a:lvl9pPr marR="0" lvl="8" algn="l" rtl="0">
              <a:spcBef>
                <a:spcPts val="4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9pPr>
          </a:lstStyle>
          <a:p>
            <a:endParaRPr/>
          </a:p>
        </p:txBody>
      </p:sp>
      <p:sp>
        <p:nvSpPr>
          <p:cNvPr id="57" name="Google Shape;57;p9"/>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lt1"/>
              </a:buClr>
              <a:buSzPts val="1400"/>
              <a:buFont typeface="Arial"/>
              <a:buNone/>
              <a:defRPr sz="1400"/>
            </a:lvl1pPr>
            <a:lvl2pPr marL="914400" lvl="1" indent="-228600" algn="l">
              <a:spcBef>
                <a:spcPts val="240"/>
              </a:spcBef>
              <a:spcAft>
                <a:spcPts val="0"/>
              </a:spcAft>
              <a:buClr>
                <a:schemeClr val="lt1"/>
              </a:buClr>
              <a:buSzPts val="1200"/>
              <a:buFont typeface="Arial"/>
              <a:buNone/>
              <a:defRPr sz="1200"/>
            </a:lvl2pPr>
            <a:lvl3pPr marL="1371600" lvl="2" indent="-228600" algn="l">
              <a:spcBef>
                <a:spcPts val="200"/>
              </a:spcBef>
              <a:spcAft>
                <a:spcPts val="0"/>
              </a:spcAft>
              <a:buClr>
                <a:schemeClr val="lt1"/>
              </a:buClr>
              <a:buSzPts val="1000"/>
              <a:buFont typeface="Arial"/>
              <a:buNone/>
              <a:defRPr sz="1000"/>
            </a:lvl3pPr>
            <a:lvl4pPr marL="1828800" lvl="3" indent="-228600" algn="l">
              <a:spcBef>
                <a:spcPts val="180"/>
              </a:spcBef>
              <a:spcAft>
                <a:spcPts val="0"/>
              </a:spcAft>
              <a:buClr>
                <a:schemeClr val="lt1"/>
              </a:buClr>
              <a:buSzPts val="900"/>
              <a:buFont typeface="Arial"/>
              <a:buNone/>
              <a:defRPr sz="900"/>
            </a:lvl4pPr>
            <a:lvl5pPr marL="2286000" lvl="4" indent="-228600" algn="l">
              <a:spcBef>
                <a:spcPts val="180"/>
              </a:spcBef>
              <a:spcAft>
                <a:spcPts val="0"/>
              </a:spcAft>
              <a:buClr>
                <a:schemeClr val="lt1"/>
              </a:buClr>
              <a:buSzPts val="900"/>
              <a:buFont typeface="Arial"/>
              <a:buNone/>
              <a:defRPr sz="900"/>
            </a:lvl5pPr>
            <a:lvl6pPr marL="2743200" lvl="5" indent="-228600" algn="l">
              <a:spcBef>
                <a:spcPts val="180"/>
              </a:spcBef>
              <a:spcAft>
                <a:spcPts val="0"/>
              </a:spcAft>
              <a:buClr>
                <a:schemeClr val="lt1"/>
              </a:buClr>
              <a:buSzPts val="900"/>
              <a:buFont typeface="Arial"/>
              <a:buNone/>
              <a:defRPr sz="900"/>
            </a:lvl6pPr>
            <a:lvl7pPr marL="3200400" lvl="6" indent="-228600" algn="l">
              <a:spcBef>
                <a:spcPts val="180"/>
              </a:spcBef>
              <a:spcAft>
                <a:spcPts val="0"/>
              </a:spcAft>
              <a:buClr>
                <a:schemeClr val="lt1"/>
              </a:buClr>
              <a:buSzPts val="900"/>
              <a:buFont typeface="Arial"/>
              <a:buNone/>
              <a:defRPr sz="900"/>
            </a:lvl7pPr>
            <a:lvl8pPr marL="3657600" lvl="7" indent="-228600" algn="l">
              <a:spcBef>
                <a:spcPts val="180"/>
              </a:spcBef>
              <a:spcAft>
                <a:spcPts val="0"/>
              </a:spcAft>
              <a:buClr>
                <a:schemeClr val="lt1"/>
              </a:buClr>
              <a:buSzPts val="900"/>
              <a:buFont typeface="Arial"/>
              <a:buNone/>
              <a:defRPr sz="900"/>
            </a:lvl8pPr>
            <a:lvl9pPr marL="4114800" lvl="8" indent="-228600" algn="l">
              <a:spcBef>
                <a:spcPts val="180"/>
              </a:spcBef>
              <a:spcAft>
                <a:spcPts val="0"/>
              </a:spcAft>
              <a:buClr>
                <a:schemeClr val="lt1"/>
              </a:buClr>
              <a:buSzPts val="900"/>
              <a:buFont typeface="Arial"/>
              <a:buNone/>
              <a:defRPr sz="900"/>
            </a:lvl9pPr>
          </a:lstStyle>
          <a:p>
            <a:endParaRPr/>
          </a:p>
        </p:txBody>
      </p:sp>
      <p:sp>
        <p:nvSpPr>
          <p:cNvPr id="58" name="Google Shape;58;p9"/>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3" name="Google Shape;63;p1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lt1"/>
              </a:buClr>
              <a:buSzPts val="3200"/>
              <a:buFont typeface="Arial"/>
              <a:buChar char="•"/>
              <a:defRPr sz="3200"/>
            </a:lvl1pPr>
            <a:lvl2pPr marL="914400" lvl="1" indent="-406400" algn="l">
              <a:spcBef>
                <a:spcPts val="560"/>
              </a:spcBef>
              <a:spcAft>
                <a:spcPts val="0"/>
              </a:spcAft>
              <a:buClr>
                <a:schemeClr val="lt1"/>
              </a:buClr>
              <a:buSzPts val="2800"/>
              <a:buFont typeface="Arial"/>
              <a:buChar char="–"/>
              <a:defRPr sz="2800"/>
            </a:lvl2pPr>
            <a:lvl3pPr marL="1371600" lvl="2" indent="-381000" algn="l">
              <a:spcBef>
                <a:spcPts val="480"/>
              </a:spcBef>
              <a:spcAft>
                <a:spcPts val="0"/>
              </a:spcAft>
              <a:buClr>
                <a:schemeClr val="lt1"/>
              </a:buClr>
              <a:buSzPts val="2400"/>
              <a:buFont typeface="Arial"/>
              <a:buChar char="•"/>
              <a:defRPr sz="2400"/>
            </a:lvl3pPr>
            <a:lvl4pPr marL="1828800" lvl="3" indent="-355600" algn="l">
              <a:spcBef>
                <a:spcPts val="400"/>
              </a:spcBef>
              <a:spcAft>
                <a:spcPts val="0"/>
              </a:spcAft>
              <a:buClr>
                <a:schemeClr val="lt1"/>
              </a:buClr>
              <a:buSzPts val="2000"/>
              <a:buFont typeface="Arial"/>
              <a:buChar char="–"/>
              <a:defRPr sz="2000"/>
            </a:lvl4pPr>
            <a:lvl5pPr marL="2286000" lvl="4" indent="-355600" algn="l">
              <a:spcBef>
                <a:spcPts val="400"/>
              </a:spcBef>
              <a:spcAft>
                <a:spcPts val="0"/>
              </a:spcAft>
              <a:buClr>
                <a:schemeClr val="lt1"/>
              </a:buClr>
              <a:buSzPts val="2000"/>
              <a:buFont typeface="Arial"/>
              <a:buChar char="»"/>
              <a:defRPr sz="2000"/>
            </a:lvl5pPr>
            <a:lvl6pPr marL="2743200" lvl="5" indent="-355600" algn="l">
              <a:spcBef>
                <a:spcPts val="400"/>
              </a:spcBef>
              <a:spcAft>
                <a:spcPts val="0"/>
              </a:spcAft>
              <a:buClr>
                <a:schemeClr val="lt1"/>
              </a:buClr>
              <a:buSzPts val="2000"/>
              <a:buFont typeface="Arial"/>
              <a:buChar char="»"/>
              <a:defRPr sz="2000"/>
            </a:lvl6pPr>
            <a:lvl7pPr marL="3200400" lvl="6" indent="-355600" algn="l">
              <a:spcBef>
                <a:spcPts val="400"/>
              </a:spcBef>
              <a:spcAft>
                <a:spcPts val="0"/>
              </a:spcAft>
              <a:buClr>
                <a:schemeClr val="lt1"/>
              </a:buClr>
              <a:buSzPts val="2000"/>
              <a:buFont typeface="Arial"/>
              <a:buChar char="»"/>
              <a:defRPr sz="2000"/>
            </a:lvl7pPr>
            <a:lvl8pPr marL="3657600" lvl="7" indent="-355600" algn="l">
              <a:spcBef>
                <a:spcPts val="400"/>
              </a:spcBef>
              <a:spcAft>
                <a:spcPts val="0"/>
              </a:spcAft>
              <a:buClr>
                <a:schemeClr val="lt1"/>
              </a:buClr>
              <a:buSzPts val="2000"/>
              <a:buFont typeface="Arial"/>
              <a:buChar char="»"/>
              <a:defRPr sz="2000"/>
            </a:lvl8pPr>
            <a:lvl9pPr marL="4114800" lvl="8" indent="-355600" algn="l">
              <a:spcBef>
                <a:spcPts val="400"/>
              </a:spcBef>
              <a:spcAft>
                <a:spcPts val="0"/>
              </a:spcAft>
              <a:buClr>
                <a:schemeClr val="lt1"/>
              </a:buClr>
              <a:buSzPts val="2000"/>
              <a:buFont typeface="Arial"/>
              <a:buChar char="»"/>
              <a:defRPr sz="2000"/>
            </a:lvl9pPr>
          </a:lstStyle>
          <a:p>
            <a:endParaRPr/>
          </a:p>
        </p:txBody>
      </p:sp>
      <p:sp>
        <p:nvSpPr>
          <p:cNvPr id="64" name="Google Shape;64;p1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lt1"/>
              </a:buClr>
              <a:buSzPts val="1400"/>
              <a:buFont typeface="Arial"/>
              <a:buNone/>
              <a:defRPr sz="1400"/>
            </a:lvl1pPr>
            <a:lvl2pPr marL="914400" lvl="1" indent="-228600" algn="l">
              <a:spcBef>
                <a:spcPts val="240"/>
              </a:spcBef>
              <a:spcAft>
                <a:spcPts val="0"/>
              </a:spcAft>
              <a:buClr>
                <a:schemeClr val="lt1"/>
              </a:buClr>
              <a:buSzPts val="1200"/>
              <a:buFont typeface="Arial"/>
              <a:buNone/>
              <a:defRPr sz="1200"/>
            </a:lvl2pPr>
            <a:lvl3pPr marL="1371600" lvl="2" indent="-228600" algn="l">
              <a:spcBef>
                <a:spcPts val="200"/>
              </a:spcBef>
              <a:spcAft>
                <a:spcPts val="0"/>
              </a:spcAft>
              <a:buClr>
                <a:schemeClr val="lt1"/>
              </a:buClr>
              <a:buSzPts val="1000"/>
              <a:buFont typeface="Arial"/>
              <a:buNone/>
              <a:defRPr sz="1000"/>
            </a:lvl3pPr>
            <a:lvl4pPr marL="1828800" lvl="3" indent="-228600" algn="l">
              <a:spcBef>
                <a:spcPts val="180"/>
              </a:spcBef>
              <a:spcAft>
                <a:spcPts val="0"/>
              </a:spcAft>
              <a:buClr>
                <a:schemeClr val="lt1"/>
              </a:buClr>
              <a:buSzPts val="900"/>
              <a:buFont typeface="Arial"/>
              <a:buNone/>
              <a:defRPr sz="900"/>
            </a:lvl4pPr>
            <a:lvl5pPr marL="2286000" lvl="4" indent="-228600" algn="l">
              <a:spcBef>
                <a:spcPts val="180"/>
              </a:spcBef>
              <a:spcAft>
                <a:spcPts val="0"/>
              </a:spcAft>
              <a:buClr>
                <a:schemeClr val="lt1"/>
              </a:buClr>
              <a:buSzPts val="900"/>
              <a:buFont typeface="Arial"/>
              <a:buNone/>
              <a:defRPr sz="900"/>
            </a:lvl5pPr>
            <a:lvl6pPr marL="2743200" lvl="5" indent="-228600" algn="l">
              <a:spcBef>
                <a:spcPts val="180"/>
              </a:spcBef>
              <a:spcAft>
                <a:spcPts val="0"/>
              </a:spcAft>
              <a:buClr>
                <a:schemeClr val="lt1"/>
              </a:buClr>
              <a:buSzPts val="900"/>
              <a:buFont typeface="Arial"/>
              <a:buNone/>
              <a:defRPr sz="900"/>
            </a:lvl6pPr>
            <a:lvl7pPr marL="3200400" lvl="6" indent="-228600" algn="l">
              <a:spcBef>
                <a:spcPts val="180"/>
              </a:spcBef>
              <a:spcAft>
                <a:spcPts val="0"/>
              </a:spcAft>
              <a:buClr>
                <a:schemeClr val="lt1"/>
              </a:buClr>
              <a:buSzPts val="900"/>
              <a:buFont typeface="Arial"/>
              <a:buNone/>
              <a:defRPr sz="900"/>
            </a:lvl7pPr>
            <a:lvl8pPr marL="3657600" lvl="7" indent="-228600" algn="l">
              <a:spcBef>
                <a:spcPts val="180"/>
              </a:spcBef>
              <a:spcAft>
                <a:spcPts val="0"/>
              </a:spcAft>
              <a:buClr>
                <a:schemeClr val="lt1"/>
              </a:buClr>
              <a:buSzPts val="900"/>
              <a:buFont typeface="Arial"/>
              <a:buNone/>
              <a:defRPr sz="900"/>
            </a:lvl8pPr>
            <a:lvl9pPr marL="4114800" lvl="8" indent="-228600" algn="l">
              <a:spcBef>
                <a:spcPts val="180"/>
              </a:spcBef>
              <a:spcAft>
                <a:spcPts val="0"/>
              </a:spcAft>
              <a:buClr>
                <a:schemeClr val="lt1"/>
              </a:buClr>
              <a:buSzPts val="900"/>
              <a:buFont typeface="Arial"/>
              <a:buNone/>
              <a:defRPr sz="900"/>
            </a:lvl9pPr>
          </a:lstStyle>
          <a:p>
            <a:endParaRPr/>
          </a:p>
        </p:txBody>
      </p:sp>
      <p:sp>
        <p:nvSpPr>
          <p:cNvPr id="65" name="Google Shape;65;p10"/>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8"/>
        <p:cNvGrpSpPr/>
        <p:nvPr/>
      </p:nvGrpSpPr>
      <p:grpSpPr>
        <a:xfrm>
          <a:off x="0" y="0"/>
          <a:ext cx="0" cy="0"/>
          <a:chOff x="0" y="0"/>
          <a:chExt cx="0" cy="0"/>
        </a:xfrm>
      </p:grpSpPr>
      <p:sp>
        <p:nvSpPr>
          <p:cNvPr id="69" name="Google Shape;69;p11"/>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4" name="Google Shape;74;p1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lt1"/>
              </a:buClr>
              <a:buSzPts val="2400"/>
              <a:buFont typeface="Arial"/>
              <a:buNone/>
              <a:defRPr sz="2400" b="1"/>
            </a:lvl1pPr>
            <a:lvl2pPr marL="914400" lvl="1" indent="-228600" algn="l">
              <a:spcBef>
                <a:spcPts val="400"/>
              </a:spcBef>
              <a:spcAft>
                <a:spcPts val="0"/>
              </a:spcAft>
              <a:buClr>
                <a:schemeClr val="lt1"/>
              </a:buClr>
              <a:buSzPts val="2000"/>
              <a:buFont typeface="Arial"/>
              <a:buNone/>
              <a:defRPr sz="2000" b="1"/>
            </a:lvl2pPr>
            <a:lvl3pPr marL="1371600" lvl="2" indent="-228600" algn="l">
              <a:spcBef>
                <a:spcPts val="360"/>
              </a:spcBef>
              <a:spcAft>
                <a:spcPts val="0"/>
              </a:spcAft>
              <a:buClr>
                <a:schemeClr val="lt1"/>
              </a:buClr>
              <a:buSzPts val="1800"/>
              <a:buFont typeface="Arial"/>
              <a:buNone/>
              <a:defRPr sz="1800" b="1"/>
            </a:lvl3pPr>
            <a:lvl4pPr marL="1828800" lvl="3" indent="-228600" algn="l">
              <a:spcBef>
                <a:spcPts val="320"/>
              </a:spcBef>
              <a:spcAft>
                <a:spcPts val="0"/>
              </a:spcAft>
              <a:buClr>
                <a:schemeClr val="lt1"/>
              </a:buClr>
              <a:buSzPts val="1600"/>
              <a:buFont typeface="Arial"/>
              <a:buNone/>
              <a:defRPr sz="1600" b="1"/>
            </a:lvl4pPr>
            <a:lvl5pPr marL="2286000" lvl="4" indent="-228600" algn="l">
              <a:spcBef>
                <a:spcPts val="320"/>
              </a:spcBef>
              <a:spcAft>
                <a:spcPts val="0"/>
              </a:spcAft>
              <a:buClr>
                <a:schemeClr val="lt1"/>
              </a:buClr>
              <a:buSzPts val="1600"/>
              <a:buFont typeface="Arial"/>
              <a:buNone/>
              <a:defRPr sz="1600" b="1"/>
            </a:lvl5pPr>
            <a:lvl6pPr marL="2743200" lvl="5" indent="-228600" algn="l">
              <a:spcBef>
                <a:spcPts val="320"/>
              </a:spcBef>
              <a:spcAft>
                <a:spcPts val="0"/>
              </a:spcAft>
              <a:buClr>
                <a:schemeClr val="lt1"/>
              </a:buClr>
              <a:buSzPts val="1600"/>
              <a:buFont typeface="Arial"/>
              <a:buNone/>
              <a:defRPr sz="1600" b="1"/>
            </a:lvl6pPr>
            <a:lvl7pPr marL="3200400" lvl="6" indent="-228600" algn="l">
              <a:spcBef>
                <a:spcPts val="320"/>
              </a:spcBef>
              <a:spcAft>
                <a:spcPts val="0"/>
              </a:spcAft>
              <a:buClr>
                <a:schemeClr val="lt1"/>
              </a:buClr>
              <a:buSzPts val="1600"/>
              <a:buFont typeface="Arial"/>
              <a:buNone/>
              <a:defRPr sz="1600" b="1"/>
            </a:lvl7pPr>
            <a:lvl8pPr marL="3657600" lvl="7" indent="-228600" algn="l">
              <a:spcBef>
                <a:spcPts val="320"/>
              </a:spcBef>
              <a:spcAft>
                <a:spcPts val="0"/>
              </a:spcAft>
              <a:buClr>
                <a:schemeClr val="lt1"/>
              </a:buClr>
              <a:buSzPts val="1600"/>
              <a:buFont typeface="Arial"/>
              <a:buNone/>
              <a:defRPr sz="1600" b="1"/>
            </a:lvl8pPr>
            <a:lvl9pPr marL="4114800" lvl="8" indent="-228600" algn="l">
              <a:spcBef>
                <a:spcPts val="320"/>
              </a:spcBef>
              <a:spcAft>
                <a:spcPts val="0"/>
              </a:spcAft>
              <a:buClr>
                <a:schemeClr val="lt1"/>
              </a:buClr>
              <a:buSzPts val="1600"/>
              <a:buFont typeface="Arial"/>
              <a:buNone/>
              <a:defRPr sz="1600" b="1"/>
            </a:lvl9pPr>
          </a:lstStyle>
          <a:p>
            <a:endParaRPr/>
          </a:p>
        </p:txBody>
      </p:sp>
      <p:sp>
        <p:nvSpPr>
          <p:cNvPr id="75" name="Google Shape;75;p1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lt1"/>
              </a:buClr>
              <a:buSzPts val="2400"/>
              <a:buFont typeface="Arial"/>
              <a:buChar char="•"/>
              <a:defRPr sz="2400"/>
            </a:lvl1pPr>
            <a:lvl2pPr marL="914400" lvl="1" indent="-355600" algn="l">
              <a:spcBef>
                <a:spcPts val="400"/>
              </a:spcBef>
              <a:spcAft>
                <a:spcPts val="0"/>
              </a:spcAft>
              <a:buClr>
                <a:schemeClr val="lt1"/>
              </a:buClr>
              <a:buSzPts val="2000"/>
              <a:buFont typeface="Arial"/>
              <a:buChar char="–"/>
              <a:defRPr sz="2000"/>
            </a:lvl2pPr>
            <a:lvl3pPr marL="1371600" lvl="2" indent="-342900" algn="l">
              <a:spcBef>
                <a:spcPts val="360"/>
              </a:spcBef>
              <a:spcAft>
                <a:spcPts val="0"/>
              </a:spcAft>
              <a:buClr>
                <a:schemeClr val="lt1"/>
              </a:buClr>
              <a:buSzPts val="1800"/>
              <a:buFont typeface="Arial"/>
              <a:buChar char="•"/>
              <a:defRPr sz="1800"/>
            </a:lvl3pPr>
            <a:lvl4pPr marL="1828800" lvl="3" indent="-330200" algn="l">
              <a:spcBef>
                <a:spcPts val="320"/>
              </a:spcBef>
              <a:spcAft>
                <a:spcPts val="0"/>
              </a:spcAft>
              <a:buClr>
                <a:schemeClr val="lt1"/>
              </a:buClr>
              <a:buSzPts val="1600"/>
              <a:buFont typeface="Arial"/>
              <a:buChar char="–"/>
              <a:defRPr sz="1600"/>
            </a:lvl4pPr>
            <a:lvl5pPr marL="2286000" lvl="4" indent="-330200" algn="l">
              <a:spcBef>
                <a:spcPts val="320"/>
              </a:spcBef>
              <a:spcAft>
                <a:spcPts val="0"/>
              </a:spcAft>
              <a:buClr>
                <a:schemeClr val="lt1"/>
              </a:buClr>
              <a:buSzPts val="1600"/>
              <a:buFont typeface="Arial"/>
              <a:buChar char="»"/>
              <a:defRPr sz="1600"/>
            </a:lvl5pPr>
            <a:lvl6pPr marL="2743200" lvl="5" indent="-330200" algn="l">
              <a:spcBef>
                <a:spcPts val="320"/>
              </a:spcBef>
              <a:spcAft>
                <a:spcPts val="0"/>
              </a:spcAft>
              <a:buClr>
                <a:schemeClr val="lt1"/>
              </a:buClr>
              <a:buSzPts val="1600"/>
              <a:buFont typeface="Arial"/>
              <a:buChar char="»"/>
              <a:defRPr sz="1600"/>
            </a:lvl6pPr>
            <a:lvl7pPr marL="3200400" lvl="6" indent="-330200" algn="l">
              <a:spcBef>
                <a:spcPts val="320"/>
              </a:spcBef>
              <a:spcAft>
                <a:spcPts val="0"/>
              </a:spcAft>
              <a:buClr>
                <a:schemeClr val="lt1"/>
              </a:buClr>
              <a:buSzPts val="1600"/>
              <a:buFont typeface="Arial"/>
              <a:buChar char="»"/>
              <a:defRPr sz="1600"/>
            </a:lvl7pPr>
            <a:lvl8pPr marL="3657600" lvl="7" indent="-330200" algn="l">
              <a:spcBef>
                <a:spcPts val="320"/>
              </a:spcBef>
              <a:spcAft>
                <a:spcPts val="0"/>
              </a:spcAft>
              <a:buClr>
                <a:schemeClr val="lt1"/>
              </a:buClr>
              <a:buSzPts val="1600"/>
              <a:buFont typeface="Arial"/>
              <a:buChar char="»"/>
              <a:defRPr sz="1600"/>
            </a:lvl8pPr>
            <a:lvl9pPr marL="4114800" lvl="8" indent="-330200" algn="l">
              <a:spcBef>
                <a:spcPts val="320"/>
              </a:spcBef>
              <a:spcAft>
                <a:spcPts val="0"/>
              </a:spcAft>
              <a:buClr>
                <a:schemeClr val="lt1"/>
              </a:buClr>
              <a:buSzPts val="1600"/>
              <a:buFont typeface="Arial"/>
              <a:buChar char="»"/>
              <a:defRPr sz="1600"/>
            </a:lvl9pPr>
          </a:lstStyle>
          <a:p>
            <a:endParaRPr/>
          </a:p>
        </p:txBody>
      </p:sp>
      <p:sp>
        <p:nvSpPr>
          <p:cNvPr id="76" name="Google Shape;76;p1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lt1"/>
              </a:buClr>
              <a:buSzPts val="2400"/>
              <a:buFont typeface="Arial"/>
              <a:buNone/>
              <a:defRPr sz="2400" b="1"/>
            </a:lvl1pPr>
            <a:lvl2pPr marL="914400" lvl="1" indent="-228600" algn="l">
              <a:spcBef>
                <a:spcPts val="400"/>
              </a:spcBef>
              <a:spcAft>
                <a:spcPts val="0"/>
              </a:spcAft>
              <a:buClr>
                <a:schemeClr val="lt1"/>
              </a:buClr>
              <a:buSzPts val="2000"/>
              <a:buFont typeface="Arial"/>
              <a:buNone/>
              <a:defRPr sz="2000" b="1"/>
            </a:lvl2pPr>
            <a:lvl3pPr marL="1371600" lvl="2" indent="-228600" algn="l">
              <a:spcBef>
                <a:spcPts val="360"/>
              </a:spcBef>
              <a:spcAft>
                <a:spcPts val="0"/>
              </a:spcAft>
              <a:buClr>
                <a:schemeClr val="lt1"/>
              </a:buClr>
              <a:buSzPts val="1800"/>
              <a:buFont typeface="Arial"/>
              <a:buNone/>
              <a:defRPr sz="1800" b="1"/>
            </a:lvl3pPr>
            <a:lvl4pPr marL="1828800" lvl="3" indent="-228600" algn="l">
              <a:spcBef>
                <a:spcPts val="320"/>
              </a:spcBef>
              <a:spcAft>
                <a:spcPts val="0"/>
              </a:spcAft>
              <a:buClr>
                <a:schemeClr val="lt1"/>
              </a:buClr>
              <a:buSzPts val="1600"/>
              <a:buFont typeface="Arial"/>
              <a:buNone/>
              <a:defRPr sz="1600" b="1"/>
            </a:lvl4pPr>
            <a:lvl5pPr marL="2286000" lvl="4" indent="-228600" algn="l">
              <a:spcBef>
                <a:spcPts val="320"/>
              </a:spcBef>
              <a:spcAft>
                <a:spcPts val="0"/>
              </a:spcAft>
              <a:buClr>
                <a:schemeClr val="lt1"/>
              </a:buClr>
              <a:buSzPts val="1600"/>
              <a:buFont typeface="Arial"/>
              <a:buNone/>
              <a:defRPr sz="1600" b="1"/>
            </a:lvl5pPr>
            <a:lvl6pPr marL="2743200" lvl="5" indent="-228600" algn="l">
              <a:spcBef>
                <a:spcPts val="320"/>
              </a:spcBef>
              <a:spcAft>
                <a:spcPts val="0"/>
              </a:spcAft>
              <a:buClr>
                <a:schemeClr val="lt1"/>
              </a:buClr>
              <a:buSzPts val="1600"/>
              <a:buFont typeface="Arial"/>
              <a:buNone/>
              <a:defRPr sz="1600" b="1"/>
            </a:lvl6pPr>
            <a:lvl7pPr marL="3200400" lvl="6" indent="-228600" algn="l">
              <a:spcBef>
                <a:spcPts val="320"/>
              </a:spcBef>
              <a:spcAft>
                <a:spcPts val="0"/>
              </a:spcAft>
              <a:buClr>
                <a:schemeClr val="lt1"/>
              </a:buClr>
              <a:buSzPts val="1600"/>
              <a:buFont typeface="Arial"/>
              <a:buNone/>
              <a:defRPr sz="1600" b="1"/>
            </a:lvl7pPr>
            <a:lvl8pPr marL="3657600" lvl="7" indent="-228600" algn="l">
              <a:spcBef>
                <a:spcPts val="320"/>
              </a:spcBef>
              <a:spcAft>
                <a:spcPts val="0"/>
              </a:spcAft>
              <a:buClr>
                <a:schemeClr val="lt1"/>
              </a:buClr>
              <a:buSzPts val="1600"/>
              <a:buFont typeface="Arial"/>
              <a:buNone/>
              <a:defRPr sz="1600" b="1"/>
            </a:lvl8pPr>
            <a:lvl9pPr marL="4114800" lvl="8" indent="-228600" algn="l">
              <a:spcBef>
                <a:spcPts val="320"/>
              </a:spcBef>
              <a:spcAft>
                <a:spcPts val="0"/>
              </a:spcAft>
              <a:buClr>
                <a:schemeClr val="lt1"/>
              </a:buClr>
              <a:buSzPts val="1600"/>
              <a:buFont typeface="Arial"/>
              <a:buNone/>
              <a:defRPr sz="1600" b="1"/>
            </a:lvl9pPr>
          </a:lstStyle>
          <a:p>
            <a:endParaRPr/>
          </a:p>
        </p:txBody>
      </p:sp>
      <p:sp>
        <p:nvSpPr>
          <p:cNvPr id="77" name="Google Shape;77;p1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lt1"/>
              </a:buClr>
              <a:buSzPts val="2400"/>
              <a:buFont typeface="Arial"/>
              <a:buChar char="•"/>
              <a:defRPr sz="2400"/>
            </a:lvl1pPr>
            <a:lvl2pPr marL="914400" lvl="1" indent="-355600" algn="l">
              <a:spcBef>
                <a:spcPts val="400"/>
              </a:spcBef>
              <a:spcAft>
                <a:spcPts val="0"/>
              </a:spcAft>
              <a:buClr>
                <a:schemeClr val="lt1"/>
              </a:buClr>
              <a:buSzPts val="2000"/>
              <a:buFont typeface="Arial"/>
              <a:buChar char="–"/>
              <a:defRPr sz="2000"/>
            </a:lvl2pPr>
            <a:lvl3pPr marL="1371600" lvl="2" indent="-342900" algn="l">
              <a:spcBef>
                <a:spcPts val="360"/>
              </a:spcBef>
              <a:spcAft>
                <a:spcPts val="0"/>
              </a:spcAft>
              <a:buClr>
                <a:schemeClr val="lt1"/>
              </a:buClr>
              <a:buSzPts val="1800"/>
              <a:buFont typeface="Arial"/>
              <a:buChar char="•"/>
              <a:defRPr sz="1800"/>
            </a:lvl3pPr>
            <a:lvl4pPr marL="1828800" lvl="3" indent="-330200" algn="l">
              <a:spcBef>
                <a:spcPts val="320"/>
              </a:spcBef>
              <a:spcAft>
                <a:spcPts val="0"/>
              </a:spcAft>
              <a:buClr>
                <a:schemeClr val="lt1"/>
              </a:buClr>
              <a:buSzPts val="1600"/>
              <a:buFont typeface="Arial"/>
              <a:buChar char="–"/>
              <a:defRPr sz="1600"/>
            </a:lvl4pPr>
            <a:lvl5pPr marL="2286000" lvl="4" indent="-330200" algn="l">
              <a:spcBef>
                <a:spcPts val="320"/>
              </a:spcBef>
              <a:spcAft>
                <a:spcPts val="0"/>
              </a:spcAft>
              <a:buClr>
                <a:schemeClr val="lt1"/>
              </a:buClr>
              <a:buSzPts val="1600"/>
              <a:buFont typeface="Arial"/>
              <a:buChar char="»"/>
              <a:defRPr sz="1600"/>
            </a:lvl5pPr>
            <a:lvl6pPr marL="2743200" lvl="5" indent="-330200" algn="l">
              <a:spcBef>
                <a:spcPts val="320"/>
              </a:spcBef>
              <a:spcAft>
                <a:spcPts val="0"/>
              </a:spcAft>
              <a:buClr>
                <a:schemeClr val="lt1"/>
              </a:buClr>
              <a:buSzPts val="1600"/>
              <a:buFont typeface="Arial"/>
              <a:buChar char="»"/>
              <a:defRPr sz="1600"/>
            </a:lvl6pPr>
            <a:lvl7pPr marL="3200400" lvl="6" indent="-330200" algn="l">
              <a:spcBef>
                <a:spcPts val="320"/>
              </a:spcBef>
              <a:spcAft>
                <a:spcPts val="0"/>
              </a:spcAft>
              <a:buClr>
                <a:schemeClr val="lt1"/>
              </a:buClr>
              <a:buSzPts val="1600"/>
              <a:buFont typeface="Arial"/>
              <a:buChar char="»"/>
              <a:defRPr sz="1600"/>
            </a:lvl7pPr>
            <a:lvl8pPr marL="3657600" lvl="7" indent="-330200" algn="l">
              <a:spcBef>
                <a:spcPts val="320"/>
              </a:spcBef>
              <a:spcAft>
                <a:spcPts val="0"/>
              </a:spcAft>
              <a:buClr>
                <a:schemeClr val="lt1"/>
              </a:buClr>
              <a:buSzPts val="1600"/>
              <a:buFont typeface="Arial"/>
              <a:buChar char="»"/>
              <a:defRPr sz="1600"/>
            </a:lvl8pPr>
            <a:lvl9pPr marL="4114800" lvl="8" indent="-330200" algn="l">
              <a:spcBef>
                <a:spcPts val="320"/>
              </a:spcBef>
              <a:spcAft>
                <a:spcPts val="0"/>
              </a:spcAft>
              <a:buClr>
                <a:schemeClr val="lt1"/>
              </a:buClr>
              <a:buSzPts val="1600"/>
              <a:buFont typeface="Arial"/>
              <a:buChar char="»"/>
              <a:defRPr sz="1600"/>
            </a:lvl9pPr>
          </a:lstStyle>
          <a:p>
            <a:endParaRPr/>
          </a:p>
        </p:txBody>
      </p:sp>
      <p:sp>
        <p:nvSpPr>
          <p:cNvPr id="78" name="Google Shape;78;p12"/>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2"/>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1"/>
        <p:cNvGrpSpPr/>
        <p:nvPr/>
      </p:nvGrpSpPr>
      <p:grpSpPr>
        <a:xfrm>
          <a:off x="0" y="0"/>
          <a:ext cx="0" cy="0"/>
          <a:chOff x="0" y="0"/>
          <a:chExt cx="0" cy="0"/>
        </a:xfrm>
      </p:grpSpPr>
      <p:sp>
        <p:nvSpPr>
          <p:cNvPr id="82" name="Google Shape;82;p13"/>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3" name="Google Shape;83;p13"/>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lt1"/>
              </a:buClr>
              <a:buSzPts val="2800"/>
              <a:buFont typeface="Arial"/>
              <a:buChar char="•"/>
              <a:defRPr sz="2800"/>
            </a:lvl1pPr>
            <a:lvl2pPr marL="914400" lvl="1" indent="-381000" algn="l">
              <a:spcBef>
                <a:spcPts val="480"/>
              </a:spcBef>
              <a:spcAft>
                <a:spcPts val="0"/>
              </a:spcAft>
              <a:buClr>
                <a:schemeClr val="lt1"/>
              </a:buClr>
              <a:buSzPts val="2400"/>
              <a:buFont typeface="Arial"/>
              <a:buChar char="–"/>
              <a:defRPr sz="2400"/>
            </a:lvl2pPr>
            <a:lvl3pPr marL="1371600" lvl="2" indent="-355600" algn="l">
              <a:spcBef>
                <a:spcPts val="400"/>
              </a:spcBef>
              <a:spcAft>
                <a:spcPts val="0"/>
              </a:spcAft>
              <a:buClr>
                <a:schemeClr val="lt1"/>
              </a:buClr>
              <a:buSzPts val="2000"/>
              <a:buFont typeface="Arial"/>
              <a:buChar char="•"/>
              <a:defRPr sz="2000"/>
            </a:lvl3pPr>
            <a:lvl4pPr marL="1828800" lvl="3" indent="-342900" algn="l">
              <a:spcBef>
                <a:spcPts val="360"/>
              </a:spcBef>
              <a:spcAft>
                <a:spcPts val="0"/>
              </a:spcAft>
              <a:buClr>
                <a:schemeClr val="lt1"/>
              </a:buClr>
              <a:buSzPts val="1800"/>
              <a:buFont typeface="Arial"/>
              <a:buChar char="–"/>
              <a:defRPr sz="1800"/>
            </a:lvl4pPr>
            <a:lvl5pPr marL="2286000" lvl="4" indent="-342900" algn="l">
              <a:spcBef>
                <a:spcPts val="360"/>
              </a:spcBef>
              <a:spcAft>
                <a:spcPts val="0"/>
              </a:spcAft>
              <a:buClr>
                <a:schemeClr val="lt1"/>
              </a:buClr>
              <a:buSzPts val="1800"/>
              <a:buFont typeface="Arial"/>
              <a:buChar char="»"/>
              <a:defRPr sz="1800"/>
            </a:lvl5pPr>
            <a:lvl6pPr marL="2743200" lvl="5" indent="-342900" algn="l">
              <a:spcBef>
                <a:spcPts val="360"/>
              </a:spcBef>
              <a:spcAft>
                <a:spcPts val="0"/>
              </a:spcAft>
              <a:buClr>
                <a:schemeClr val="lt1"/>
              </a:buClr>
              <a:buSzPts val="1800"/>
              <a:buFont typeface="Arial"/>
              <a:buChar char="»"/>
              <a:defRPr sz="1800"/>
            </a:lvl6pPr>
            <a:lvl7pPr marL="3200400" lvl="6" indent="-342900" algn="l">
              <a:spcBef>
                <a:spcPts val="360"/>
              </a:spcBef>
              <a:spcAft>
                <a:spcPts val="0"/>
              </a:spcAft>
              <a:buClr>
                <a:schemeClr val="lt1"/>
              </a:buClr>
              <a:buSzPts val="1800"/>
              <a:buFont typeface="Arial"/>
              <a:buChar char="»"/>
              <a:defRPr sz="1800"/>
            </a:lvl7pPr>
            <a:lvl8pPr marL="3657600" lvl="7" indent="-342900" algn="l">
              <a:spcBef>
                <a:spcPts val="360"/>
              </a:spcBef>
              <a:spcAft>
                <a:spcPts val="0"/>
              </a:spcAft>
              <a:buClr>
                <a:schemeClr val="lt1"/>
              </a:buClr>
              <a:buSzPts val="1800"/>
              <a:buFont typeface="Arial"/>
              <a:buChar char="»"/>
              <a:defRPr sz="1800"/>
            </a:lvl8pPr>
            <a:lvl9pPr marL="4114800" lvl="8" indent="-342900" algn="l">
              <a:spcBef>
                <a:spcPts val="360"/>
              </a:spcBef>
              <a:spcAft>
                <a:spcPts val="0"/>
              </a:spcAft>
              <a:buClr>
                <a:schemeClr val="lt1"/>
              </a:buClr>
              <a:buSzPts val="1800"/>
              <a:buFont typeface="Arial"/>
              <a:buChar char="»"/>
              <a:defRPr sz="1800"/>
            </a:lvl9pPr>
          </a:lstStyle>
          <a:p>
            <a:endParaRPr/>
          </a:p>
        </p:txBody>
      </p:sp>
      <p:sp>
        <p:nvSpPr>
          <p:cNvPr id="84" name="Google Shape;84;p13"/>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lt1"/>
              </a:buClr>
              <a:buSzPts val="2800"/>
              <a:buFont typeface="Arial"/>
              <a:buChar char="•"/>
              <a:defRPr sz="2800"/>
            </a:lvl1pPr>
            <a:lvl2pPr marL="914400" lvl="1" indent="-381000" algn="l">
              <a:spcBef>
                <a:spcPts val="480"/>
              </a:spcBef>
              <a:spcAft>
                <a:spcPts val="0"/>
              </a:spcAft>
              <a:buClr>
                <a:schemeClr val="lt1"/>
              </a:buClr>
              <a:buSzPts val="2400"/>
              <a:buFont typeface="Arial"/>
              <a:buChar char="–"/>
              <a:defRPr sz="2400"/>
            </a:lvl2pPr>
            <a:lvl3pPr marL="1371600" lvl="2" indent="-355600" algn="l">
              <a:spcBef>
                <a:spcPts val="400"/>
              </a:spcBef>
              <a:spcAft>
                <a:spcPts val="0"/>
              </a:spcAft>
              <a:buClr>
                <a:schemeClr val="lt1"/>
              </a:buClr>
              <a:buSzPts val="2000"/>
              <a:buFont typeface="Arial"/>
              <a:buChar char="•"/>
              <a:defRPr sz="2000"/>
            </a:lvl3pPr>
            <a:lvl4pPr marL="1828800" lvl="3" indent="-342900" algn="l">
              <a:spcBef>
                <a:spcPts val="360"/>
              </a:spcBef>
              <a:spcAft>
                <a:spcPts val="0"/>
              </a:spcAft>
              <a:buClr>
                <a:schemeClr val="lt1"/>
              </a:buClr>
              <a:buSzPts val="1800"/>
              <a:buFont typeface="Arial"/>
              <a:buChar char="–"/>
              <a:defRPr sz="1800"/>
            </a:lvl4pPr>
            <a:lvl5pPr marL="2286000" lvl="4" indent="-342900" algn="l">
              <a:spcBef>
                <a:spcPts val="360"/>
              </a:spcBef>
              <a:spcAft>
                <a:spcPts val="0"/>
              </a:spcAft>
              <a:buClr>
                <a:schemeClr val="lt1"/>
              </a:buClr>
              <a:buSzPts val="1800"/>
              <a:buFont typeface="Arial"/>
              <a:buChar char="»"/>
              <a:defRPr sz="1800"/>
            </a:lvl5pPr>
            <a:lvl6pPr marL="2743200" lvl="5" indent="-342900" algn="l">
              <a:spcBef>
                <a:spcPts val="360"/>
              </a:spcBef>
              <a:spcAft>
                <a:spcPts val="0"/>
              </a:spcAft>
              <a:buClr>
                <a:schemeClr val="lt1"/>
              </a:buClr>
              <a:buSzPts val="1800"/>
              <a:buFont typeface="Arial"/>
              <a:buChar char="»"/>
              <a:defRPr sz="1800"/>
            </a:lvl6pPr>
            <a:lvl7pPr marL="3200400" lvl="6" indent="-342900" algn="l">
              <a:spcBef>
                <a:spcPts val="360"/>
              </a:spcBef>
              <a:spcAft>
                <a:spcPts val="0"/>
              </a:spcAft>
              <a:buClr>
                <a:schemeClr val="lt1"/>
              </a:buClr>
              <a:buSzPts val="1800"/>
              <a:buFont typeface="Arial"/>
              <a:buChar char="»"/>
              <a:defRPr sz="1800"/>
            </a:lvl7pPr>
            <a:lvl8pPr marL="3657600" lvl="7" indent="-342900" algn="l">
              <a:spcBef>
                <a:spcPts val="360"/>
              </a:spcBef>
              <a:spcAft>
                <a:spcPts val="0"/>
              </a:spcAft>
              <a:buClr>
                <a:schemeClr val="lt1"/>
              </a:buClr>
              <a:buSzPts val="1800"/>
              <a:buFont typeface="Arial"/>
              <a:buChar char="»"/>
              <a:defRPr sz="1800"/>
            </a:lvl8pPr>
            <a:lvl9pPr marL="4114800" lvl="8" indent="-342900" algn="l">
              <a:spcBef>
                <a:spcPts val="360"/>
              </a:spcBef>
              <a:spcAft>
                <a:spcPts val="0"/>
              </a:spcAft>
              <a:buClr>
                <a:schemeClr val="lt1"/>
              </a:buClr>
              <a:buSzPts val="1800"/>
              <a:buFont typeface="Arial"/>
              <a:buChar char="»"/>
              <a:defRPr sz="1800"/>
            </a:lvl9pPr>
          </a:lstStyle>
          <a:p>
            <a:endParaRPr/>
          </a:p>
        </p:txBody>
      </p:sp>
      <p:sp>
        <p:nvSpPr>
          <p:cNvPr id="85" name="Google Shape;85;p13"/>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13"/>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13"/>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8"/>
        <p:cNvGrpSpPr/>
        <p:nvPr/>
      </p:nvGrpSpPr>
      <p:grpSpPr>
        <a:xfrm>
          <a:off x="0" y="0"/>
          <a:ext cx="0" cy="0"/>
          <a:chOff x="0" y="0"/>
          <a:chExt cx="0" cy="0"/>
        </a:xfrm>
      </p:grpSpPr>
      <p:sp>
        <p:nvSpPr>
          <p:cNvPr id="89" name="Google Shape;89;p14"/>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0" name="Google Shape;90;p14"/>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chemeClr val="lt1"/>
              </a:buClr>
              <a:buSzPts val="2000"/>
              <a:buFont typeface="Arial"/>
              <a:buNone/>
              <a:defRPr sz="2000"/>
            </a:lvl1pPr>
            <a:lvl2pPr marL="914400" lvl="1" indent="-228600" algn="l">
              <a:spcBef>
                <a:spcPts val="360"/>
              </a:spcBef>
              <a:spcAft>
                <a:spcPts val="0"/>
              </a:spcAft>
              <a:buClr>
                <a:schemeClr val="lt1"/>
              </a:buClr>
              <a:buSzPts val="1800"/>
              <a:buFont typeface="Arial"/>
              <a:buNone/>
              <a:defRPr sz="1800"/>
            </a:lvl2pPr>
            <a:lvl3pPr marL="1371600" lvl="2" indent="-228600" algn="l">
              <a:spcBef>
                <a:spcPts val="320"/>
              </a:spcBef>
              <a:spcAft>
                <a:spcPts val="0"/>
              </a:spcAft>
              <a:buClr>
                <a:schemeClr val="lt1"/>
              </a:buClr>
              <a:buSzPts val="1600"/>
              <a:buFont typeface="Arial"/>
              <a:buNone/>
              <a:defRPr sz="1600"/>
            </a:lvl3pPr>
            <a:lvl4pPr marL="1828800" lvl="3" indent="-228600" algn="l">
              <a:spcBef>
                <a:spcPts val="280"/>
              </a:spcBef>
              <a:spcAft>
                <a:spcPts val="0"/>
              </a:spcAft>
              <a:buClr>
                <a:schemeClr val="lt1"/>
              </a:buClr>
              <a:buSzPts val="1400"/>
              <a:buFont typeface="Arial"/>
              <a:buNone/>
              <a:defRPr sz="1400"/>
            </a:lvl4pPr>
            <a:lvl5pPr marL="2286000" lvl="4" indent="-228600" algn="l">
              <a:spcBef>
                <a:spcPts val="280"/>
              </a:spcBef>
              <a:spcAft>
                <a:spcPts val="0"/>
              </a:spcAft>
              <a:buClr>
                <a:schemeClr val="lt1"/>
              </a:buClr>
              <a:buSzPts val="1400"/>
              <a:buFont typeface="Arial"/>
              <a:buNone/>
              <a:defRPr sz="1400"/>
            </a:lvl5pPr>
            <a:lvl6pPr marL="2743200" lvl="5" indent="-228600" algn="l">
              <a:spcBef>
                <a:spcPts val="280"/>
              </a:spcBef>
              <a:spcAft>
                <a:spcPts val="0"/>
              </a:spcAft>
              <a:buClr>
                <a:schemeClr val="lt1"/>
              </a:buClr>
              <a:buSzPts val="1400"/>
              <a:buFont typeface="Arial"/>
              <a:buNone/>
              <a:defRPr sz="1400"/>
            </a:lvl6pPr>
            <a:lvl7pPr marL="3200400" lvl="6" indent="-228600" algn="l">
              <a:spcBef>
                <a:spcPts val="280"/>
              </a:spcBef>
              <a:spcAft>
                <a:spcPts val="0"/>
              </a:spcAft>
              <a:buClr>
                <a:schemeClr val="lt1"/>
              </a:buClr>
              <a:buSzPts val="1400"/>
              <a:buFont typeface="Arial"/>
              <a:buNone/>
              <a:defRPr sz="1400"/>
            </a:lvl7pPr>
            <a:lvl8pPr marL="3657600" lvl="7" indent="-228600" algn="l">
              <a:spcBef>
                <a:spcPts val="280"/>
              </a:spcBef>
              <a:spcAft>
                <a:spcPts val="0"/>
              </a:spcAft>
              <a:buClr>
                <a:schemeClr val="lt1"/>
              </a:buClr>
              <a:buSzPts val="1400"/>
              <a:buFont typeface="Arial"/>
              <a:buNone/>
              <a:defRPr sz="1400"/>
            </a:lvl8pPr>
            <a:lvl9pPr marL="4114800" lvl="8" indent="-228600" algn="l">
              <a:spcBef>
                <a:spcPts val="280"/>
              </a:spcBef>
              <a:spcAft>
                <a:spcPts val="0"/>
              </a:spcAft>
              <a:buClr>
                <a:schemeClr val="lt1"/>
              </a:buClr>
              <a:buSzPts val="1400"/>
              <a:buFont typeface="Arial"/>
              <a:buNone/>
              <a:defRPr sz="1400"/>
            </a:lvl9pPr>
          </a:lstStyle>
          <a:p>
            <a:endParaRPr/>
          </a:p>
        </p:txBody>
      </p:sp>
      <p:sp>
        <p:nvSpPr>
          <p:cNvPr id="91" name="Google Shape;91;p14"/>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14"/>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14"/>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lt2"/>
                </a:solidFill>
                <a:latin typeface="Arial"/>
                <a:ea typeface="Arial"/>
                <a:cs typeface="Arial"/>
                <a:sym typeface="Arial"/>
              </a:defRPr>
            </a:lvl1pPr>
            <a:lvl2pPr marR="0" lvl="1" algn="ctr" rtl="0">
              <a:spcBef>
                <a:spcPts val="0"/>
              </a:spcBef>
              <a:spcAft>
                <a:spcPts val="0"/>
              </a:spcAft>
              <a:buSzPts val="1400"/>
              <a:buNone/>
              <a:defRPr sz="4400" b="0" i="0" u="none" strike="noStrike" cap="none">
                <a:solidFill>
                  <a:schemeClr val="lt2"/>
                </a:solidFill>
                <a:latin typeface="Arial"/>
                <a:ea typeface="Arial"/>
                <a:cs typeface="Arial"/>
                <a:sym typeface="Arial"/>
              </a:defRPr>
            </a:lvl2pPr>
            <a:lvl3pPr marR="0" lvl="2" algn="ctr" rtl="0">
              <a:spcBef>
                <a:spcPts val="0"/>
              </a:spcBef>
              <a:spcAft>
                <a:spcPts val="0"/>
              </a:spcAft>
              <a:buSzPts val="1400"/>
              <a:buNone/>
              <a:defRPr sz="4400" b="0" i="0" u="none" strike="noStrike" cap="none">
                <a:solidFill>
                  <a:schemeClr val="lt2"/>
                </a:solidFill>
                <a:latin typeface="Arial"/>
                <a:ea typeface="Arial"/>
                <a:cs typeface="Arial"/>
                <a:sym typeface="Arial"/>
              </a:defRPr>
            </a:lvl3pPr>
            <a:lvl4pPr marR="0" lvl="3" algn="ctr" rtl="0">
              <a:spcBef>
                <a:spcPts val="0"/>
              </a:spcBef>
              <a:spcAft>
                <a:spcPts val="0"/>
              </a:spcAft>
              <a:buSzPts val="1400"/>
              <a:buNone/>
              <a:defRPr sz="4400" b="0" i="0" u="none" strike="noStrike" cap="none">
                <a:solidFill>
                  <a:schemeClr val="lt2"/>
                </a:solidFill>
                <a:latin typeface="Arial"/>
                <a:ea typeface="Arial"/>
                <a:cs typeface="Arial"/>
                <a:sym typeface="Arial"/>
              </a:defRPr>
            </a:lvl4pPr>
            <a:lvl5pPr marR="0" lvl="4" algn="ctr" rtl="0">
              <a:spcBef>
                <a:spcPts val="0"/>
              </a:spcBef>
              <a:spcAft>
                <a:spcPts val="0"/>
              </a:spcAft>
              <a:buSzPts val="1400"/>
              <a:buNone/>
              <a:defRPr sz="4400" b="0" i="0" u="none" strike="noStrike" cap="none">
                <a:solidFill>
                  <a:schemeClr val="lt2"/>
                </a:solidFill>
                <a:latin typeface="Arial"/>
                <a:ea typeface="Arial"/>
                <a:cs typeface="Arial"/>
                <a:sym typeface="Arial"/>
              </a:defRPr>
            </a:lvl5pPr>
            <a:lvl6pPr marR="0" lvl="5" algn="ctr" rtl="0">
              <a:spcBef>
                <a:spcPts val="0"/>
              </a:spcBef>
              <a:spcAft>
                <a:spcPts val="0"/>
              </a:spcAft>
              <a:buSzPts val="1400"/>
              <a:buNone/>
              <a:defRPr sz="4400" b="0" i="0" u="none" strike="noStrike" cap="none">
                <a:solidFill>
                  <a:schemeClr val="lt2"/>
                </a:solidFill>
                <a:latin typeface="Arial"/>
                <a:ea typeface="Arial"/>
                <a:cs typeface="Arial"/>
                <a:sym typeface="Arial"/>
              </a:defRPr>
            </a:lvl6pPr>
            <a:lvl7pPr marR="0" lvl="6" algn="ctr" rtl="0">
              <a:spcBef>
                <a:spcPts val="0"/>
              </a:spcBef>
              <a:spcAft>
                <a:spcPts val="0"/>
              </a:spcAft>
              <a:buSzPts val="1400"/>
              <a:buNone/>
              <a:defRPr sz="4400" b="0" i="0" u="none" strike="noStrike" cap="none">
                <a:solidFill>
                  <a:schemeClr val="lt2"/>
                </a:solidFill>
                <a:latin typeface="Arial"/>
                <a:ea typeface="Arial"/>
                <a:cs typeface="Arial"/>
                <a:sym typeface="Arial"/>
              </a:defRPr>
            </a:lvl7pPr>
            <a:lvl8pPr marR="0" lvl="7" algn="ctr" rtl="0">
              <a:spcBef>
                <a:spcPts val="0"/>
              </a:spcBef>
              <a:spcAft>
                <a:spcPts val="0"/>
              </a:spcAft>
              <a:buSzPts val="1400"/>
              <a:buNone/>
              <a:defRPr sz="4400" b="0" i="0" u="none" strike="noStrike" cap="none">
                <a:solidFill>
                  <a:schemeClr val="lt2"/>
                </a:solidFill>
                <a:latin typeface="Arial"/>
                <a:ea typeface="Arial"/>
                <a:cs typeface="Arial"/>
                <a:sym typeface="Arial"/>
              </a:defRPr>
            </a:lvl8pPr>
            <a:lvl9pPr marR="0" lvl="8" algn="ctr" rtl="0">
              <a:spcBef>
                <a:spcPts val="0"/>
              </a:spcBef>
              <a:spcAft>
                <a:spcPts val="0"/>
              </a:spcAft>
              <a:buSzPts val="1400"/>
              <a:buNone/>
              <a:defRPr sz="4400" b="0" i="0" u="none" strike="noStrike" cap="none">
                <a:solidFill>
                  <a:schemeClr val="lt2"/>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lt1"/>
              </a:buClr>
              <a:buSzPts val="3200"/>
              <a:buFont typeface="Arial"/>
              <a:buChar char="•"/>
              <a:defRPr sz="3200" b="0" i="0" u="none" strike="noStrike" cap="none">
                <a:solidFill>
                  <a:schemeClr val="lt1"/>
                </a:solidFill>
                <a:latin typeface="Arial"/>
                <a:ea typeface="Arial"/>
                <a:cs typeface="Arial"/>
                <a:sym typeface="Arial"/>
              </a:defRPr>
            </a:lvl1pPr>
            <a:lvl2pPr marL="914400" marR="0" lvl="1" indent="-406400" algn="l" rtl="0">
              <a:spcBef>
                <a:spcPts val="560"/>
              </a:spcBef>
              <a:spcAft>
                <a:spcPts val="0"/>
              </a:spcAft>
              <a:buClr>
                <a:schemeClr val="lt1"/>
              </a:buClr>
              <a:buSzPts val="2800"/>
              <a:buFont typeface="Arial"/>
              <a:buChar char="–"/>
              <a:defRPr sz="2800" b="0" i="0" u="none" strike="noStrike" cap="none">
                <a:solidFill>
                  <a:schemeClr val="lt1"/>
                </a:solidFill>
                <a:latin typeface="Arial"/>
                <a:ea typeface="Arial"/>
                <a:cs typeface="Arial"/>
                <a:sym typeface="Arial"/>
              </a:defRPr>
            </a:lvl2pPr>
            <a:lvl3pPr marL="1371600" marR="0" lvl="2" indent="-381000" algn="l" rtl="0">
              <a:spcBef>
                <a:spcPts val="480"/>
              </a:spcBef>
              <a:spcAft>
                <a:spcPts val="0"/>
              </a:spcAft>
              <a:buClr>
                <a:schemeClr val="lt1"/>
              </a:buClr>
              <a:buSzPts val="2400"/>
              <a:buFont typeface="Arial"/>
              <a:buChar char="•"/>
              <a:defRPr sz="2400" b="0" i="0" u="none" strike="noStrike" cap="none">
                <a:solidFill>
                  <a:schemeClr val="lt1"/>
                </a:solidFill>
                <a:latin typeface="Arial"/>
                <a:ea typeface="Arial"/>
                <a:cs typeface="Arial"/>
                <a:sym typeface="Arial"/>
              </a:defRPr>
            </a:lvl3pPr>
            <a:lvl4pPr marL="1828800" marR="0" lvl="3"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4pPr>
            <a:lvl5pPr marL="2286000" marR="0" lvl="4"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5pPr>
            <a:lvl6pPr marL="2743200" marR="0" lvl="5"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6pPr>
            <a:lvl7pPr marL="3200400" marR="0" lvl="6"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7pPr>
            <a:lvl8pPr marL="3657600" marR="0" lvl="7"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8pPr>
            <a:lvl9pPr marL="4114800" marR="0" lvl="8"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9pPr>
          </a:lstStyle>
          <a:p>
            <a:endParaRPr/>
          </a:p>
        </p:txBody>
      </p:sp>
      <p:sp>
        <p:nvSpPr>
          <p:cNvPr id="8" name="Google Shape;8;p1"/>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9" name="Google Shape;9;p1"/>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10" name="Google Shape;10;p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0" marR="0" lvl="1" indent="0" algn="r"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2pPr>
            <a:lvl3pPr marL="0" marR="0" lvl="2" indent="0" algn="r"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3pPr>
            <a:lvl4pPr marL="0" marR="0" lvl="3" indent="0" algn="r"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4pPr>
            <a:lvl5pPr marL="0" marR="0" lvl="4" indent="0" algn="r"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5pPr>
            <a:lvl6pPr marL="0" marR="0" lvl="5" indent="0" algn="r"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6pPr>
            <a:lvl7pPr marL="0" marR="0" lvl="6" indent="0" algn="r"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7pPr>
            <a:lvl8pPr marL="0" marR="0" lvl="7" indent="0" algn="r"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8pPr>
            <a:lvl9pPr marL="0" marR="0" lvl="8" indent="0" algn="r"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000000"/>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5"/>
          <p:cNvSpPr txBox="1">
            <a:spLocks noGrp="1"/>
          </p:cNvSpPr>
          <p:nvPr>
            <p:ph type="ctrTitle"/>
          </p:nvPr>
        </p:nvSpPr>
        <p:spPr>
          <a:xfrm>
            <a:off x="685800" y="0"/>
            <a:ext cx="8229600" cy="14700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000"/>
              <a:buFont typeface="Gill Sans"/>
              <a:buNone/>
            </a:pPr>
            <a:r>
              <a:rPr lang="en-US" sz="4000" b="1" i="0" u="none">
                <a:solidFill>
                  <a:schemeClr val="lt2"/>
                </a:solidFill>
                <a:latin typeface="Gill Sans"/>
                <a:ea typeface="Gill Sans"/>
                <a:cs typeface="Gill Sans"/>
                <a:sym typeface="Gill Sans"/>
              </a:rPr>
              <a:t>The Wizard of Oz:  </a:t>
            </a:r>
            <a:br>
              <a:rPr lang="en-US" sz="4000" b="1" i="0" u="none">
                <a:solidFill>
                  <a:schemeClr val="lt2"/>
                </a:solidFill>
                <a:latin typeface="Gill Sans"/>
                <a:ea typeface="Gill Sans"/>
                <a:cs typeface="Gill Sans"/>
                <a:sym typeface="Gill Sans"/>
              </a:rPr>
            </a:br>
            <a:r>
              <a:rPr lang="en-US" sz="4000" b="1" i="0" u="none">
                <a:solidFill>
                  <a:schemeClr val="lt2"/>
                </a:solidFill>
                <a:latin typeface="Gill Sans"/>
                <a:ea typeface="Gill Sans"/>
                <a:cs typeface="Gill Sans"/>
                <a:sym typeface="Gill Sans"/>
              </a:rPr>
              <a:t>A Parable for Populism?</a:t>
            </a:r>
            <a:endParaRPr/>
          </a:p>
        </p:txBody>
      </p:sp>
      <p:pic>
        <p:nvPicPr>
          <p:cNvPr id="99" name="Google Shape;99;p15"/>
          <p:cNvPicPr preferRelativeResize="0"/>
          <p:nvPr/>
        </p:nvPicPr>
        <p:blipFill rotWithShape="1">
          <a:blip r:embed="rId3">
            <a:alphaModFix/>
          </a:blip>
          <a:srcRect/>
          <a:stretch/>
        </p:blipFill>
        <p:spPr>
          <a:xfrm>
            <a:off x="1905000" y="1447800"/>
            <a:ext cx="5181600" cy="4198937"/>
          </a:xfrm>
          <a:prstGeom prst="rect">
            <a:avLst/>
          </a:prstGeom>
          <a:noFill/>
          <a:ln>
            <a:noFill/>
          </a:ln>
        </p:spPr>
      </p:pic>
      <p:sp>
        <p:nvSpPr>
          <p:cNvPr id="100" name="Google Shape;100;p15"/>
          <p:cNvSpPr txBox="1"/>
          <p:nvPr/>
        </p:nvSpPr>
        <p:spPr>
          <a:xfrm>
            <a:off x="1143000" y="6096000"/>
            <a:ext cx="6781800" cy="36671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800"/>
              <a:buFont typeface="Gill Sans"/>
              <a:buNone/>
            </a:pPr>
            <a:r>
              <a:rPr lang="en-US" sz="1800" b="1" i="0" u="none" strike="noStrike" cap="none">
                <a:solidFill>
                  <a:schemeClr val="lt1"/>
                </a:solidFill>
                <a:latin typeface="Gill Sans"/>
                <a:ea typeface="Gill Sans"/>
                <a:cs typeface="Gill Sans"/>
                <a:sym typeface="Gill Sans"/>
              </a:rPr>
              <a:t>Based on the analysis by Henry  M. Littlefield</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6"/>
          <p:cNvSpPr txBox="1">
            <a:spLocks noGrp="1"/>
          </p:cNvSpPr>
          <p:nvPr>
            <p:ph type="title"/>
          </p:nvPr>
        </p:nvSpPr>
        <p:spPr>
          <a:xfrm>
            <a:off x="457200" y="274637"/>
            <a:ext cx="8229600" cy="79216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Gill Sans"/>
              <a:buNone/>
            </a:pPr>
            <a:r>
              <a:rPr lang="en-US" sz="4400" b="1" i="0" u="none">
                <a:solidFill>
                  <a:schemeClr val="lt2"/>
                </a:solidFill>
                <a:latin typeface="Gill Sans"/>
                <a:ea typeface="Gill Sans"/>
                <a:cs typeface="Gill Sans"/>
                <a:sym typeface="Gill Sans"/>
              </a:rPr>
              <a:t>The story</a:t>
            </a:r>
            <a:endParaRPr/>
          </a:p>
        </p:txBody>
      </p:sp>
      <p:sp>
        <p:nvSpPr>
          <p:cNvPr id="106" name="Google Shape;106;p16"/>
          <p:cNvSpPr txBox="1">
            <a:spLocks noGrp="1"/>
          </p:cNvSpPr>
          <p:nvPr>
            <p:ph type="body" idx="1"/>
          </p:nvPr>
        </p:nvSpPr>
        <p:spPr>
          <a:xfrm>
            <a:off x="0" y="914400"/>
            <a:ext cx="9067800" cy="56388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lt1"/>
              </a:buClr>
              <a:buSzPts val="2400"/>
              <a:buFont typeface="Times New Roman"/>
              <a:buNone/>
            </a:pPr>
            <a:r>
              <a:rPr lang="en-US" sz="2400" b="0" i="0" u="none">
                <a:solidFill>
                  <a:schemeClr val="lt1"/>
                </a:solidFill>
                <a:latin typeface="Times New Roman"/>
                <a:ea typeface="Times New Roman"/>
                <a:cs typeface="Times New Roman"/>
                <a:sym typeface="Times New Roman"/>
              </a:rPr>
              <a:t>	In 1900, L. Frank Baum published a children’s story called </a:t>
            </a:r>
            <a:r>
              <a:rPr lang="en-US" sz="2400" b="0" i="1" u="none">
                <a:solidFill>
                  <a:schemeClr val="lt1"/>
                </a:solidFill>
                <a:latin typeface="Times New Roman"/>
                <a:ea typeface="Times New Roman"/>
                <a:cs typeface="Times New Roman"/>
                <a:sym typeface="Times New Roman"/>
              </a:rPr>
              <a:t>The Wizard of Oz</a:t>
            </a:r>
            <a:r>
              <a:rPr lang="en-US" sz="2400" b="0" i="0" u="none">
                <a:solidFill>
                  <a:schemeClr val="lt1"/>
                </a:solidFill>
                <a:latin typeface="Times New Roman"/>
                <a:ea typeface="Times New Roman"/>
                <a:cs typeface="Times New Roman"/>
                <a:sym typeface="Times New Roman"/>
              </a:rPr>
              <a:t>.  You’re probably familiar with the 1939 movie of this story in which  a girl named Dorothy finds herself in a fantastical world where she must follow a yellow brick road to speak to the Wizard of Oz.  On the way she befriends a brainless scarecrow, a heartless tin man and a cowardly lion.  Together they find the wizard, defeat the Wicked Witch of the West and each finds what he was looking for.</a:t>
            </a:r>
            <a:endParaRPr/>
          </a:p>
          <a:p>
            <a:pPr marL="342900" lvl="0" indent="-342900" algn="l" rtl="0">
              <a:lnSpc>
                <a:spcPct val="100000"/>
              </a:lnSpc>
              <a:spcBef>
                <a:spcPts val="480"/>
              </a:spcBef>
              <a:spcAft>
                <a:spcPts val="0"/>
              </a:spcAft>
              <a:buClr>
                <a:schemeClr val="lt1"/>
              </a:buClr>
              <a:buSzPts val="2400"/>
              <a:buFont typeface="Times New Roman"/>
              <a:buNone/>
            </a:pPr>
            <a:r>
              <a:rPr lang="en-US" sz="2400" b="0" i="0" u="none">
                <a:solidFill>
                  <a:schemeClr val="lt1"/>
                </a:solidFill>
                <a:latin typeface="Times New Roman"/>
                <a:ea typeface="Times New Roman"/>
                <a:cs typeface="Times New Roman"/>
                <a:sym typeface="Times New Roman"/>
              </a:rPr>
              <a:t>    In 1964, Henry Littlefield published a thesis asserting that the story was an allegory for the politics of the 1890s, especially the debate over gold and silver coinage.   His ideas have led to much speculation.</a:t>
            </a:r>
            <a:endParaRPr/>
          </a:p>
          <a:p>
            <a:pPr marL="342900" lvl="0" indent="-190500" algn="l" rtl="0">
              <a:spcBef>
                <a:spcPts val="480"/>
              </a:spcBef>
              <a:spcAft>
                <a:spcPts val="0"/>
              </a:spcAft>
              <a:buClr>
                <a:schemeClr val="lt1"/>
              </a:buClr>
              <a:buSzPts val="2400"/>
              <a:buFont typeface="Arial"/>
              <a:buNone/>
            </a:pPr>
            <a:endParaRPr sz="2400" b="0" i="0" u="none">
              <a:solidFill>
                <a:schemeClr val="lt1"/>
              </a:solidFill>
              <a:latin typeface="Times New Roman"/>
              <a:ea typeface="Times New Roman"/>
              <a:cs typeface="Times New Roman"/>
              <a:sym typeface="Times New Roman"/>
            </a:endParaRPr>
          </a:p>
        </p:txBody>
      </p:sp>
      <p:sp>
        <p:nvSpPr>
          <p:cNvPr id="107" name="Google Shape;107;p16"/>
          <p:cNvSpPr txBox="1"/>
          <p:nvPr/>
        </p:nvSpPr>
        <p:spPr>
          <a:xfrm>
            <a:off x="609600" y="4419600"/>
            <a:ext cx="7467600" cy="1016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2400"/>
              <a:buFont typeface="Times New Roman"/>
              <a:buNone/>
            </a:pPr>
            <a:r>
              <a:rPr lang="en-US" sz="2400" b="0" i="0" u="none" strike="noStrike" cap="none">
                <a:solidFill>
                  <a:schemeClr val="lt1"/>
                </a:solidFill>
                <a:latin typeface="Times New Roman"/>
                <a:ea typeface="Times New Roman"/>
                <a:cs typeface="Times New Roman"/>
                <a:sym typeface="Times New Roman"/>
              </a:rPr>
              <a:t> </a:t>
            </a:r>
            <a:endParaRPr/>
          </a:p>
          <a:p>
            <a:pPr marL="0" marR="0" lvl="0" indent="0" algn="l" rtl="0">
              <a:lnSpc>
                <a:spcPct val="100000"/>
              </a:lnSpc>
              <a:spcBef>
                <a:spcPts val="0"/>
              </a:spcBef>
              <a:spcAft>
                <a:spcPts val="0"/>
              </a:spcAft>
              <a:buNone/>
            </a:pPr>
            <a:endParaRPr sz="2400" b="0" i="0" u="none">
              <a:solidFill>
                <a:schemeClr val="lt1"/>
              </a:solidFill>
              <a:latin typeface="Times New Roman"/>
              <a:ea typeface="Times New Roman"/>
              <a:cs typeface="Times New Roman"/>
              <a:sym typeface="Times New Roman"/>
            </a:endParaRPr>
          </a:p>
        </p:txBody>
      </p:sp>
      <p:pic>
        <p:nvPicPr>
          <p:cNvPr id="108" name="Google Shape;108;p16"/>
          <p:cNvPicPr preferRelativeResize="0"/>
          <p:nvPr/>
        </p:nvPicPr>
        <p:blipFill rotWithShape="1">
          <a:blip r:embed="rId3">
            <a:alphaModFix/>
          </a:blip>
          <a:srcRect/>
          <a:stretch/>
        </p:blipFill>
        <p:spPr>
          <a:xfrm rot="-1380000">
            <a:off x="5757862" y="2847975"/>
            <a:ext cx="2843212" cy="34321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fade">
                                      <p:cBhvr>
                                        <p:cTn id="7"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7"/>
          <p:cNvSpPr txBox="1">
            <a:spLocks noGrp="1"/>
          </p:cNvSpPr>
          <p:nvPr>
            <p:ph type="title"/>
          </p:nvPr>
        </p:nvSpPr>
        <p:spPr>
          <a:xfrm>
            <a:off x="457200" y="2895600"/>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3600"/>
              <a:buFont typeface="Gill Sans"/>
              <a:buNone/>
            </a:pPr>
            <a:r>
              <a:rPr lang="en-US" sz="3600" b="1" i="0" u="none">
                <a:solidFill>
                  <a:schemeClr val="lt2"/>
                </a:solidFill>
                <a:latin typeface="Gill Sans"/>
                <a:ea typeface="Gill Sans"/>
                <a:cs typeface="Gill Sans"/>
                <a:sym typeface="Gill Sans"/>
              </a:rPr>
              <a:t>The Wizard of Oz could have been used as populist propaganda.  While Baum was a populist, neither he nor his family ever claimed that the Oz stories were anything but fantasy.  He claimed he got the name “Oz” by merely glancing at a file cabinet drawer.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8"/>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Gill Sans"/>
              <a:buNone/>
            </a:pPr>
            <a:r>
              <a:rPr lang="en-US" sz="4400" b="1" i="0" u="none">
                <a:solidFill>
                  <a:schemeClr val="lt2"/>
                </a:solidFill>
                <a:latin typeface="Gill Sans"/>
                <a:ea typeface="Gill Sans"/>
                <a:cs typeface="Gill Sans"/>
                <a:sym typeface="Gill Sans"/>
              </a:rPr>
              <a:t>The life of a farmer</a:t>
            </a:r>
            <a:endParaRPr/>
          </a:p>
        </p:txBody>
      </p:sp>
      <p:sp>
        <p:nvSpPr>
          <p:cNvPr id="119" name="Google Shape;119;p18"/>
          <p:cNvSpPr txBox="1">
            <a:spLocks noGrp="1"/>
          </p:cNvSpPr>
          <p:nvPr>
            <p:ph type="body" idx="1"/>
          </p:nvPr>
        </p:nvSpPr>
        <p:spPr>
          <a:xfrm>
            <a:off x="0" y="1143000"/>
            <a:ext cx="4495800" cy="57150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lt1"/>
              </a:buClr>
              <a:buSzPts val="2800"/>
              <a:buFont typeface="Arial"/>
              <a:buNone/>
            </a:pPr>
            <a:r>
              <a:rPr lang="en-US" sz="2800" b="0" i="0" u="none">
                <a:solidFill>
                  <a:schemeClr val="lt1"/>
                </a:solidFill>
                <a:latin typeface="Arial"/>
                <a:ea typeface="Arial"/>
                <a:cs typeface="Arial"/>
                <a:sym typeface="Arial"/>
              </a:rPr>
              <a:t>	In the book, Dorothy’s life on the farm is dark and dreary, a lot like the hard life on the Plains at this time, subject to drought, depression, falling prices, mounting debts, foreclosures, the feeling of being abused by railroads, etc.  In the movie, Kansas is sepia-toned, washed out.</a:t>
            </a:r>
            <a:endParaRPr/>
          </a:p>
        </p:txBody>
      </p:sp>
      <p:pic>
        <p:nvPicPr>
          <p:cNvPr id="120" name="Google Shape;120;p18"/>
          <p:cNvPicPr preferRelativeResize="0">
            <a:picLocks noGrp="1"/>
          </p:cNvPicPr>
          <p:nvPr>
            <p:ph type="body" idx="1"/>
          </p:nvPr>
        </p:nvPicPr>
        <p:blipFill rotWithShape="1">
          <a:blip r:embed="rId3">
            <a:alphaModFix/>
          </a:blip>
          <a:srcRect/>
          <a:stretch/>
        </p:blipFill>
        <p:spPr>
          <a:xfrm>
            <a:off x="4495800" y="1143000"/>
            <a:ext cx="4381500" cy="55721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9"/>
          <p:cNvSpPr txBox="1">
            <a:spLocks noGrp="1"/>
          </p:cNvSpPr>
          <p:nvPr>
            <p:ph type="title"/>
          </p:nvPr>
        </p:nvSpPr>
        <p:spPr>
          <a:xfrm>
            <a:off x="381000" y="0"/>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2800"/>
              <a:buFont typeface="Gill Sans"/>
              <a:buNone/>
            </a:pPr>
            <a:r>
              <a:rPr lang="en-US" sz="2800" b="1" i="0" u="none">
                <a:solidFill>
                  <a:schemeClr val="lt2"/>
                </a:solidFill>
                <a:latin typeface="Gill Sans"/>
                <a:ea typeface="Gill Sans"/>
                <a:cs typeface="Gill Sans"/>
                <a:sym typeface="Gill Sans"/>
              </a:rPr>
              <a:t>Evil Rules the East and the West</a:t>
            </a:r>
            <a:r>
              <a:rPr lang="en-US" sz="4000" b="0" i="0" u="none">
                <a:solidFill>
                  <a:schemeClr val="lt2"/>
                </a:solidFill>
                <a:latin typeface="Arial"/>
                <a:ea typeface="Arial"/>
                <a:cs typeface="Arial"/>
                <a:sym typeface="Arial"/>
              </a:rPr>
              <a:t> </a:t>
            </a:r>
            <a:endParaRPr/>
          </a:p>
        </p:txBody>
      </p:sp>
      <p:sp>
        <p:nvSpPr>
          <p:cNvPr id="126" name="Google Shape;126;p19"/>
          <p:cNvSpPr txBox="1">
            <a:spLocks noGrp="1"/>
          </p:cNvSpPr>
          <p:nvPr>
            <p:ph type="body" idx="1"/>
          </p:nvPr>
        </p:nvSpPr>
        <p:spPr>
          <a:xfrm>
            <a:off x="381000" y="914400"/>
            <a:ext cx="4038600" cy="69342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Dorothy is taken to Oz on a tornado, a common symbol in the 1890s for political upheaval and revolutionary change.</a:t>
            </a:r>
            <a:endParaRPr/>
          </a:p>
          <a:p>
            <a:pPr marL="342900" lvl="0" indent="-342900" algn="l" rtl="0">
              <a:lnSpc>
                <a:spcPct val="100000"/>
              </a:lnSpc>
              <a:spcBef>
                <a:spcPts val="56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Her house lands on and kills the Wicked Witch of the East, who represents the evil bankers and the wealthy Eastern establishment.</a:t>
            </a:r>
            <a:endParaRPr/>
          </a:p>
          <a:p>
            <a:pPr marL="342900" lvl="0" indent="-165100" algn="l" rtl="0">
              <a:spcBef>
                <a:spcPts val="560"/>
              </a:spcBef>
              <a:spcAft>
                <a:spcPts val="0"/>
              </a:spcAft>
              <a:buClr>
                <a:schemeClr val="lt1"/>
              </a:buClr>
              <a:buSzPts val="2800"/>
              <a:buFont typeface="Arial"/>
              <a:buNone/>
            </a:pPr>
            <a:endParaRPr sz="2800" b="0" i="0" u="none">
              <a:solidFill>
                <a:schemeClr val="lt1"/>
              </a:solidFill>
              <a:latin typeface="Arial"/>
              <a:ea typeface="Arial"/>
              <a:cs typeface="Arial"/>
              <a:sym typeface="Arial"/>
            </a:endParaRPr>
          </a:p>
        </p:txBody>
      </p:sp>
      <p:pic>
        <p:nvPicPr>
          <p:cNvPr id="127" name="Google Shape;127;p19"/>
          <p:cNvPicPr preferRelativeResize="0">
            <a:picLocks noGrp="1"/>
          </p:cNvPicPr>
          <p:nvPr>
            <p:ph type="body" idx="1"/>
          </p:nvPr>
        </p:nvPicPr>
        <p:blipFill rotWithShape="1">
          <a:blip r:embed="rId3">
            <a:alphaModFix/>
          </a:blip>
          <a:srcRect/>
          <a:stretch/>
        </p:blipFill>
        <p:spPr>
          <a:xfrm>
            <a:off x="4560887" y="990600"/>
            <a:ext cx="4583112" cy="513556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0"/>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Gill Sans"/>
              <a:buNone/>
            </a:pPr>
            <a:r>
              <a:rPr lang="en-US" sz="4400" b="1" i="0" u="none">
                <a:solidFill>
                  <a:schemeClr val="lt2"/>
                </a:solidFill>
                <a:latin typeface="Gill Sans"/>
                <a:ea typeface="Gill Sans"/>
                <a:cs typeface="Gill Sans"/>
                <a:sym typeface="Gill Sans"/>
              </a:rPr>
              <a:t>The Munchkins</a:t>
            </a:r>
            <a:endParaRPr/>
          </a:p>
        </p:txBody>
      </p:sp>
      <p:sp>
        <p:nvSpPr>
          <p:cNvPr id="133" name="Google Shape;133;p20"/>
          <p:cNvSpPr txBox="1">
            <a:spLocks noGrp="1"/>
          </p:cNvSpPr>
          <p:nvPr>
            <p:ph type="body" idx="1"/>
          </p:nvPr>
        </p:nvSpPr>
        <p:spPr>
          <a:xfrm>
            <a:off x="0" y="1066800"/>
            <a:ext cx="4648200" cy="57912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The Munchkin people were under the power of the Wicked Witch of the East.</a:t>
            </a:r>
            <a:endParaRPr/>
          </a:p>
          <a:p>
            <a:pPr marL="342900" lvl="0" indent="-342900" algn="l" rtl="0">
              <a:lnSpc>
                <a:spcPct val="100000"/>
              </a:lnSpc>
              <a:spcBef>
                <a:spcPts val="56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The Munchkins represent the eastern industrial laborers under the control of rich leaders of industry, beaten down and shrunken.  May also be comment on child labor (Lollipop Guild)</a:t>
            </a:r>
            <a:endParaRPr/>
          </a:p>
        </p:txBody>
      </p:sp>
      <p:pic>
        <p:nvPicPr>
          <p:cNvPr id="134" name="Google Shape;134;p20"/>
          <p:cNvPicPr preferRelativeResize="0">
            <a:picLocks noGrp="1"/>
          </p:cNvPicPr>
          <p:nvPr>
            <p:ph type="body" idx="1"/>
          </p:nvPr>
        </p:nvPicPr>
        <p:blipFill rotWithShape="1">
          <a:blip r:embed="rId3">
            <a:alphaModFix/>
          </a:blip>
          <a:srcRect/>
          <a:stretch/>
        </p:blipFill>
        <p:spPr>
          <a:xfrm>
            <a:off x="4648200" y="1600200"/>
            <a:ext cx="4038600" cy="452596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1"/>
          <p:cNvSpPr txBox="1">
            <a:spLocks noGrp="1"/>
          </p:cNvSpPr>
          <p:nvPr>
            <p:ph type="title"/>
          </p:nvPr>
        </p:nvSpPr>
        <p:spPr>
          <a:xfrm>
            <a:off x="457200" y="152400"/>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Gill Sans"/>
              <a:buNone/>
            </a:pPr>
            <a:r>
              <a:rPr lang="en-US" sz="4400" b="1" i="0" u="none">
                <a:solidFill>
                  <a:schemeClr val="lt2"/>
                </a:solidFill>
                <a:latin typeface="Gill Sans"/>
                <a:ea typeface="Gill Sans"/>
                <a:cs typeface="Gill Sans"/>
                <a:sym typeface="Gill Sans"/>
              </a:rPr>
              <a:t>The Land of Oz</a:t>
            </a:r>
            <a:endParaRPr/>
          </a:p>
        </p:txBody>
      </p:sp>
      <p:sp>
        <p:nvSpPr>
          <p:cNvPr id="140" name="Google Shape;140;p21"/>
          <p:cNvSpPr txBox="1">
            <a:spLocks noGrp="1"/>
          </p:cNvSpPr>
          <p:nvPr>
            <p:ph type="body" idx="1"/>
          </p:nvPr>
        </p:nvSpPr>
        <p:spPr>
          <a:xfrm>
            <a:off x="0" y="914400"/>
            <a:ext cx="4648200" cy="5791200"/>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lt1"/>
              </a:buClr>
              <a:buSzPts val="2400"/>
              <a:buFont typeface="Arial"/>
              <a:buChar char="•"/>
            </a:pPr>
            <a:r>
              <a:rPr lang="en-US" sz="2400" b="0" i="0" u="none">
                <a:solidFill>
                  <a:schemeClr val="lt1"/>
                </a:solidFill>
                <a:latin typeface="Arial"/>
                <a:ea typeface="Arial"/>
                <a:cs typeface="Arial"/>
                <a:sym typeface="Arial"/>
              </a:rPr>
              <a:t>A magical and beautiful place, of illusion.   </a:t>
            </a:r>
            <a:endParaRPr/>
          </a:p>
          <a:p>
            <a:pPr marL="342900" lvl="0" indent="-342900" algn="l" rtl="0">
              <a:lnSpc>
                <a:spcPct val="90000"/>
              </a:lnSpc>
              <a:spcBef>
                <a:spcPts val="480"/>
              </a:spcBef>
              <a:spcAft>
                <a:spcPts val="0"/>
              </a:spcAft>
              <a:buClr>
                <a:schemeClr val="lt1"/>
              </a:buClr>
              <a:buSzPts val="2400"/>
              <a:buFont typeface="Arial"/>
              <a:buChar char="•"/>
            </a:pPr>
            <a:r>
              <a:rPr lang="en-US" sz="2400" b="0" i="0" u="none">
                <a:solidFill>
                  <a:schemeClr val="lt1"/>
                </a:solidFill>
                <a:latin typeface="Arial"/>
                <a:ea typeface="Arial"/>
                <a:cs typeface="Arial"/>
                <a:sym typeface="Arial"/>
              </a:rPr>
              <a:t>In the North and South, people are ruled by good witches</a:t>
            </a:r>
            <a:endParaRPr/>
          </a:p>
          <a:p>
            <a:pPr marL="342900" lvl="0" indent="-342900" algn="l" rtl="0">
              <a:lnSpc>
                <a:spcPct val="90000"/>
              </a:lnSpc>
              <a:spcBef>
                <a:spcPts val="480"/>
              </a:spcBef>
              <a:spcAft>
                <a:spcPts val="0"/>
              </a:spcAft>
              <a:buClr>
                <a:schemeClr val="lt1"/>
              </a:buClr>
              <a:buSzPts val="2400"/>
              <a:buFont typeface="Arial"/>
              <a:buChar char="•"/>
            </a:pPr>
            <a:r>
              <a:rPr lang="en-US" sz="2400" b="0" i="0" u="none">
                <a:solidFill>
                  <a:schemeClr val="lt1"/>
                </a:solidFill>
                <a:latin typeface="Arial"/>
                <a:ea typeface="Arial"/>
                <a:cs typeface="Arial"/>
                <a:sym typeface="Arial"/>
              </a:rPr>
              <a:t>A yellow brick road (the gold standard) leads to the Emerald City (Washington D.C.)</a:t>
            </a:r>
            <a:endParaRPr/>
          </a:p>
          <a:p>
            <a:pPr marL="342900" lvl="0" indent="-342900" algn="l" rtl="0">
              <a:lnSpc>
                <a:spcPct val="90000"/>
              </a:lnSpc>
              <a:spcBef>
                <a:spcPts val="480"/>
              </a:spcBef>
              <a:spcAft>
                <a:spcPts val="0"/>
              </a:spcAft>
              <a:buClr>
                <a:schemeClr val="lt1"/>
              </a:buClr>
              <a:buSzPts val="2400"/>
              <a:buFont typeface="Arial"/>
              <a:buChar char="•"/>
            </a:pPr>
            <a:r>
              <a:rPr lang="en-US" sz="2400" b="0" i="0" u="none">
                <a:solidFill>
                  <a:schemeClr val="lt1"/>
                </a:solidFill>
                <a:latin typeface="Arial"/>
                <a:ea typeface="Arial"/>
                <a:cs typeface="Arial"/>
                <a:sym typeface="Arial"/>
              </a:rPr>
              <a:t>In the book, the city is bland white, and all who enter must put on Emerald colored glasses.</a:t>
            </a:r>
            <a:endParaRPr/>
          </a:p>
          <a:p>
            <a:pPr marL="342900" lvl="0" indent="-342900" algn="l" rtl="0">
              <a:lnSpc>
                <a:spcPct val="90000"/>
              </a:lnSpc>
              <a:spcBef>
                <a:spcPts val="480"/>
              </a:spcBef>
              <a:spcAft>
                <a:spcPts val="0"/>
              </a:spcAft>
              <a:buClr>
                <a:schemeClr val="lt1"/>
              </a:buClr>
              <a:buSzPts val="2400"/>
              <a:buFont typeface="Arial"/>
              <a:buChar char="•"/>
            </a:pPr>
            <a:r>
              <a:rPr lang="en-US" sz="2400" b="0" i="0" u="none">
                <a:solidFill>
                  <a:schemeClr val="lt1"/>
                </a:solidFill>
                <a:latin typeface="Arial"/>
                <a:ea typeface="Arial"/>
                <a:cs typeface="Arial"/>
                <a:sym typeface="Arial"/>
              </a:rPr>
              <a:t>Green is also the color of money “Greenbacks” – printed to increase the amount of money in circulation</a:t>
            </a:r>
            <a:endParaRPr/>
          </a:p>
          <a:p>
            <a:pPr marL="342900" lvl="0" indent="-342900" algn="l" rtl="0">
              <a:lnSpc>
                <a:spcPct val="90000"/>
              </a:lnSpc>
              <a:spcBef>
                <a:spcPts val="56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 </a:t>
            </a:r>
            <a:endParaRPr/>
          </a:p>
        </p:txBody>
      </p:sp>
      <p:pic>
        <p:nvPicPr>
          <p:cNvPr id="141" name="Google Shape;141;p21"/>
          <p:cNvPicPr preferRelativeResize="0">
            <a:picLocks noGrp="1"/>
          </p:cNvPicPr>
          <p:nvPr>
            <p:ph type="body" idx="1"/>
          </p:nvPr>
        </p:nvPicPr>
        <p:blipFill rotWithShape="1">
          <a:blip r:embed="rId3">
            <a:alphaModFix/>
          </a:blip>
          <a:srcRect/>
          <a:stretch/>
        </p:blipFill>
        <p:spPr>
          <a:xfrm>
            <a:off x="4648200" y="1600200"/>
            <a:ext cx="4038600" cy="452596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2"/>
          <p:cNvSpPr txBox="1">
            <a:spLocks noGrp="1"/>
          </p:cNvSpPr>
          <p:nvPr>
            <p:ph type="title"/>
          </p:nvPr>
        </p:nvSpPr>
        <p:spPr>
          <a:xfrm>
            <a:off x="-19050" y="333375"/>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Arial"/>
              <a:buNone/>
            </a:pPr>
            <a:r>
              <a:rPr lang="en-US" sz="4400" b="0" i="0" u="none">
                <a:solidFill>
                  <a:schemeClr val="lt2"/>
                </a:solidFill>
                <a:latin typeface="Arial"/>
                <a:ea typeface="Arial"/>
                <a:cs typeface="Arial"/>
                <a:sym typeface="Arial"/>
              </a:rPr>
              <a:t>OZ</a:t>
            </a:r>
            <a:endParaRPr/>
          </a:p>
        </p:txBody>
      </p:sp>
      <p:pic>
        <p:nvPicPr>
          <p:cNvPr id="147" name="Google Shape;147;p22"/>
          <p:cNvPicPr preferRelativeResize="0"/>
          <p:nvPr/>
        </p:nvPicPr>
        <p:blipFill rotWithShape="1">
          <a:blip r:embed="rId3">
            <a:alphaModFix/>
          </a:blip>
          <a:srcRect/>
          <a:stretch/>
        </p:blipFill>
        <p:spPr>
          <a:xfrm>
            <a:off x="0" y="0"/>
            <a:ext cx="5867400" cy="6858000"/>
          </a:xfrm>
          <a:prstGeom prst="rect">
            <a:avLst/>
          </a:prstGeom>
          <a:noFill/>
          <a:ln>
            <a:noFill/>
          </a:ln>
        </p:spPr>
      </p:pic>
      <p:pic>
        <p:nvPicPr>
          <p:cNvPr id="148" name="Google Shape;148;p22"/>
          <p:cNvPicPr preferRelativeResize="0"/>
          <p:nvPr/>
        </p:nvPicPr>
        <p:blipFill rotWithShape="1">
          <a:blip r:embed="rId4">
            <a:alphaModFix/>
          </a:blip>
          <a:srcRect/>
          <a:stretch/>
        </p:blipFill>
        <p:spPr>
          <a:xfrm>
            <a:off x="5715000" y="0"/>
            <a:ext cx="3429000" cy="6705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3"/>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Arial"/>
              <a:buNone/>
            </a:pPr>
            <a:r>
              <a:rPr lang="en-US" sz="4400" b="0" i="0" u="none">
                <a:solidFill>
                  <a:schemeClr val="lt2"/>
                </a:solidFill>
                <a:latin typeface="Arial"/>
                <a:ea typeface="Arial"/>
                <a:cs typeface="Arial"/>
                <a:sym typeface="Arial"/>
              </a:rPr>
              <a:t>Demand for Silver Coinage</a:t>
            </a:r>
            <a:endParaRPr/>
          </a:p>
        </p:txBody>
      </p:sp>
      <p:sp>
        <p:nvSpPr>
          <p:cNvPr id="154" name="Google Shape;154;p23"/>
          <p:cNvSpPr txBox="1">
            <a:spLocks noGrp="1"/>
          </p:cNvSpPr>
          <p:nvPr>
            <p:ph type="body" idx="1"/>
          </p:nvPr>
        </p:nvSpPr>
        <p:spPr>
          <a:xfrm>
            <a:off x="0" y="1219200"/>
            <a:ext cx="4724400" cy="490696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lt1"/>
              </a:buClr>
              <a:buSzPts val="3200"/>
              <a:buFont typeface="Arial"/>
              <a:buChar char="•"/>
            </a:pPr>
            <a:r>
              <a:rPr lang="en-US" sz="3200" b="0" i="0" u="none">
                <a:solidFill>
                  <a:schemeClr val="lt1"/>
                </a:solidFill>
                <a:latin typeface="Arial"/>
                <a:ea typeface="Arial"/>
                <a:cs typeface="Arial"/>
                <a:sym typeface="Arial"/>
              </a:rPr>
              <a:t>Populists demanded silver coinage instead of gold because it would create a larger money supply and loosen credit</a:t>
            </a:r>
            <a:endParaRPr/>
          </a:p>
          <a:p>
            <a:pPr marL="342900" lvl="0" indent="-342900" algn="l" rtl="0">
              <a:lnSpc>
                <a:spcPct val="100000"/>
              </a:lnSpc>
              <a:spcBef>
                <a:spcPts val="640"/>
              </a:spcBef>
              <a:spcAft>
                <a:spcPts val="0"/>
              </a:spcAft>
              <a:buClr>
                <a:schemeClr val="lt1"/>
              </a:buClr>
              <a:buSzPts val="3200"/>
              <a:buFont typeface="Arial"/>
              <a:buChar char="•"/>
            </a:pPr>
            <a:r>
              <a:rPr lang="en-US" sz="3200" b="0" i="0" u="none">
                <a:solidFill>
                  <a:schemeClr val="lt1"/>
                </a:solidFill>
                <a:latin typeface="Arial"/>
                <a:ea typeface="Arial"/>
                <a:cs typeface="Arial"/>
                <a:sym typeface="Arial"/>
              </a:rPr>
              <a:t>Populist presidential candidate, William Jennings Bryan, made the famous “Cross of Gold” speech in 1896</a:t>
            </a:r>
            <a:endParaRPr/>
          </a:p>
        </p:txBody>
      </p:sp>
      <p:pic>
        <p:nvPicPr>
          <p:cNvPr id="155" name="Google Shape;155;p23"/>
          <p:cNvPicPr preferRelativeResize="0"/>
          <p:nvPr/>
        </p:nvPicPr>
        <p:blipFill rotWithShape="1">
          <a:blip r:embed="rId3">
            <a:alphaModFix/>
          </a:blip>
          <a:srcRect/>
          <a:stretch/>
        </p:blipFill>
        <p:spPr>
          <a:xfrm>
            <a:off x="4724400" y="1219200"/>
            <a:ext cx="3952875" cy="514191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4"/>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Gill Sans"/>
              <a:buNone/>
            </a:pPr>
            <a:r>
              <a:rPr lang="en-US" sz="4400" b="1" i="0" u="none">
                <a:solidFill>
                  <a:schemeClr val="lt2"/>
                </a:solidFill>
                <a:latin typeface="Gill Sans"/>
                <a:ea typeface="Gill Sans"/>
                <a:cs typeface="Gill Sans"/>
                <a:sym typeface="Gill Sans"/>
              </a:rPr>
              <a:t>Dorothy</a:t>
            </a:r>
            <a:endParaRPr/>
          </a:p>
        </p:txBody>
      </p:sp>
      <p:sp>
        <p:nvSpPr>
          <p:cNvPr id="161" name="Google Shape;161;p24"/>
          <p:cNvSpPr txBox="1">
            <a:spLocks noGrp="1"/>
          </p:cNvSpPr>
          <p:nvPr>
            <p:ph type="body" idx="1"/>
          </p:nvPr>
        </p:nvSpPr>
        <p:spPr>
          <a:xfrm>
            <a:off x="0" y="990600"/>
            <a:ext cx="4495800" cy="513556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Dorothy represents the common man</a:t>
            </a:r>
            <a:endParaRPr/>
          </a:p>
          <a:p>
            <a:pPr marL="342900" lvl="0" indent="-342900" algn="l" rtl="0">
              <a:lnSpc>
                <a:spcPct val="100000"/>
              </a:lnSpc>
              <a:spcBef>
                <a:spcPts val="56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From Kansas, center of Populist movement</a:t>
            </a:r>
            <a:endParaRPr/>
          </a:p>
          <a:p>
            <a:pPr marL="342900" lvl="0" indent="-342900" algn="l" rtl="0">
              <a:lnSpc>
                <a:spcPct val="100000"/>
              </a:lnSpc>
              <a:spcBef>
                <a:spcPts val="56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May be inspired by Mary Ellen Lease, prominent Populist leader</a:t>
            </a:r>
            <a:endParaRPr/>
          </a:p>
          <a:p>
            <a:pPr marL="342900" lvl="0" indent="-342900" algn="l" rtl="0">
              <a:lnSpc>
                <a:spcPct val="100000"/>
              </a:lnSpc>
              <a:spcBef>
                <a:spcPts val="56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She is good and levelheaded</a:t>
            </a:r>
            <a:endParaRPr/>
          </a:p>
          <a:p>
            <a:pPr marL="342900" lvl="0" indent="-342900" algn="l" rtl="0">
              <a:lnSpc>
                <a:spcPct val="100000"/>
              </a:lnSpc>
              <a:spcBef>
                <a:spcPts val="56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She has problem and doesn’t know how to solve it</a:t>
            </a:r>
            <a:endParaRPr/>
          </a:p>
        </p:txBody>
      </p:sp>
      <p:pic>
        <p:nvPicPr>
          <p:cNvPr id="162" name="Google Shape;162;p24"/>
          <p:cNvPicPr preferRelativeResize="0">
            <a:picLocks noGrp="1"/>
          </p:cNvPicPr>
          <p:nvPr>
            <p:ph type="body" idx="1"/>
          </p:nvPr>
        </p:nvPicPr>
        <p:blipFill rotWithShape="1">
          <a:blip r:embed="rId3">
            <a:alphaModFix/>
          </a:blip>
          <a:srcRect/>
          <a:stretch/>
        </p:blipFill>
        <p:spPr>
          <a:xfrm>
            <a:off x="4648200" y="1600200"/>
            <a:ext cx="4038600" cy="452596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5"/>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3200"/>
              <a:buFont typeface="Gill Sans"/>
              <a:buNone/>
            </a:pPr>
            <a:r>
              <a:rPr lang="en-US" sz="3200" b="1" i="0" u="none">
                <a:solidFill>
                  <a:schemeClr val="lt2"/>
                </a:solidFill>
                <a:latin typeface="Gill Sans"/>
                <a:ea typeface="Gill Sans"/>
                <a:cs typeface="Gill Sans"/>
                <a:sym typeface="Gill Sans"/>
              </a:rPr>
              <a:t>Silver, not Ruby Red Slippers</a:t>
            </a:r>
            <a:endParaRPr/>
          </a:p>
        </p:txBody>
      </p:sp>
      <p:sp>
        <p:nvSpPr>
          <p:cNvPr id="168" name="Google Shape;168;p25"/>
          <p:cNvSpPr txBox="1">
            <a:spLocks noGrp="1"/>
          </p:cNvSpPr>
          <p:nvPr>
            <p:ph type="body" idx="1"/>
          </p:nvPr>
        </p:nvSpPr>
        <p:spPr>
          <a:xfrm>
            <a:off x="0" y="1066800"/>
            <a:ext cx="4495800" cy="5059362"/>
          </a:xfrm>
          <a:prstGeom prst="rect">
            <a:avLst/>
          </a:prstGeom>
          <a:noFill/>
          <a:ln>
            <a:noFill/>
          </a:ln>
        </p:spPr>
        <p:txBody>
          <a:bodyPr spcFirstLastPara="1" wrap="square" lIns="91425" tIns="45700" rIns="91425" bIns="45700" anchor="t" anchorCtr="0">
            <a:noAutofit/>
          </a:bodyPr>
          <a:lstStyle/>
          <a:p>
            <a:pPr marL="342900" lvl="0" indent="-342900" algn="l" rtl="0">
              <a:lnSpc>
                <a:spcPct val="80000"/>
              </a:lnSpc>
              <a:spcBef>
                <a:spcPts val="0"/>
              </a:spcBef>
              <a:spcAft>
                <a:spcPts val="0"/>
              </a:spcAft>
              <a:buClr>
                <a:schemeClr val="lt1"/>
              </a:buClr>
              <a:buSzPts val="2400"/>
              <a:buFont typeface="Arial"/>
              <a:buChar char="•"/>
            </a:pPr>
            <a:r>
              <a:rPr lang="en-US" sz="2400" b="0" i="0" u="none">
                <a:solidFill>
                  <a:schemeClr val="lt1"/>
                </a:solidFill>
                <a:latin typeface="Arial"/>
                <a:ea typeface="Arial"/>
                <a:cs typeface="Arial"/>
                <a:sym typeface="Arial"/>
              </a:rPr>
              <a:t>Dorothy is sent to see the wizard</a:t>
            </a:r>
            <a:endParaRPr/>
          </a:p>
          <a:p>
            <a:pPr marL="342900" lvl="0" indent="-342900" algn="l" rtl="0">
              <a:lnSpc>
                <a:spcPct val="80000"/>
              </a:lnSpc>
              <a:spcBef>
                <a:spcPts val="480"/>
              </a:spcBef>
              <a:spcAft>
                <a:spcPts val="0"/>
              </a:spcAft>
              <a:buClr>
                <a:schemeClr val="lt1"/>
              </a:buClr>
              <a:buSzPts val="2400"/>
              <a:buFont typeface="Arial"/>
              <a:buChar char="•"/>
            </a:pPr>
            <a:r>
              <a:rPr lang="en-US" sz="2400" b="0" i="0" u="none">
                <a:solidFill>
                  <a:schemeClr val="lt1"/>
                </a:solidFill>
                <a:latin typeface="Arial"/>
                <a:ea typeface="Arial"/>
                <a:cs typeface="Arial"/>
                <a:sym typeface="Arial"/>
              </a:rPr>
              <a:t>In the book, she is given silver slippers to protect her; they’re red in the book to take advantage of new color film technology.</a:t>
            </a:r>
            <a:endParaRPr/>
          </a:p>
          <a:p>
            <a:pPr marL="342900" lvl="0" indent="-342900" algn="l" rtl="0">
              <a:lnSpc>
                <a:spcPct val="80000"/>
              </a:lnSpc>
              <a:spcBef>
                <a:spcPts val="480"/>
              </a:spcBef>
              <a:spcAft>
                <a:spcPts val="0"/>
              </a:spcAft>
              <a:buClr>
                <a:schemeClr val="lt1"/>
              </a:buClr>
              <a:buSzPts val="2400"/>
              <a:buFont typeface="Arial"/>
              <a:buChar char="•"/>
            </a:pPr>
            <a:r>
              <a:rPr lang="en-US" sz="2400" b="0" i="0" u="none">
                <a:solidFill>
                  <a:schemeClr val="lt1"/>
                </a:solidFill>
                <a:latin typeface="Arial"/>
                <a:ea typeface="Arial"/>
                <a:cs typeface="Arial"/>
                <a:sym typeface="Arial"/>
              </a:rPr>
              <a:t>And, she must take the Yellow Brick Road</a:t>
            </a:r>
            <a:endParaRPr/>
          </a:p>
          <a:p>
            <a:pPr marL="342900" lvl="0" indent="-342900" algn="l" rtl="0">
              <a:lnSpc>
                <a:spcPct val="80000"/>
              </a:lnSpc>
              <a:spcBef>
                <a:spcPts val="480"/>
              </a:spcBef>
              <a:spcAft>
                <a:spcPts val="0"/>
              </a:spcAft>
              <a:buClr>
                <a:schemeClr val="lt1"/>
              </a:buClr>
              <a:buSzPts val="2400"/>
              <a:buFont typeface="Arial"/>
              <a:buChar char="•"/>
            </a:pPr>
            <a:r>
              <a:rPr lang="en-US" sz="2400" b="0" i="0" u="none">
                <a:solidFill>
                  <a:schemeClr val="lt1"/>
                </a:solidFill>
                <a:latin typeface="Arial"/>
                <a:ea typeface="Arial"/>
                <a:cs typeface="Arial"/>
                <a:sym typeface="Arial"/>
              </a:rPr>
              <a:t>She doesn’t realize until the end that the power to get home was with her all along—all she had to do was click her shoes 3 times and wish herself home</a:t>
            </a:r>
            <a:endParaRPr/>
          </a:p>
        </p:txBody>
      </p:sp>
      <p:pic>
        <p:nvPicPr>
          <p:cNvPr id="169" name="Google Shape;169;p25"/>
          <p:cNvPicPr preferRelativeResize="0">
            <a:picLocks noGrp="1"/>
          </p:cNvPicPr>
          <p:nvPr>
            <p:ph type="body" idx="1"/>
          </p:nvPr>
        </p:nvPicPr>
        <p:blipFill rotWithShape="1">
          <a:blip r:embed="rId3">
            <a:alphaModFix/>
          </a:blip>
          <a:srcRect/>
          <a:stretch/>
        </p:blipFill>
        <p:spPr>
          <a:xfrm>
            <a:off x="4648200" y="1600200"/>
            <a:ext cx="4038600" cy="452596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6"/>
          <p:cNvSpPr txBox="1">
            <a:spLocks noGrp="1"/>
          </p:cNvSpPr>
          <p:nvPr>
            <p:ph type="title"/>
          </p:nvPr>
        </p:nvSpPr>
        <p:spPr>
          <a:xfrm>
            <a:off x="457200" y="2514600"/>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000"/>
              <a:buFont typeface="Gill Sans"/>
              <a:buNone/>
            </a:pPr>
            <a:r>
              <a:rPr lang="en-US" sz="4000" b="1" i="0" u="none">
                <a:solidFill>
                  <a:schemeClr val="lt2"/>
                </a:solidFill>
                <a:latin typeface="Gill Sans"/>
                <a:ea typeface="Gill Sans"/>
                <a:cs typeface="Gill Sans"/>
                <a:sym typeface="Gill Sans"/>
              </a:rPr>
              <a:t>Likewise, farmers and laborers didn’t understand the power of silver.  They couldn’t organize well enough to defeat the gold standard.</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7"/>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Arial"/>
              <a:buNone/>
            </a:pPr>
            <a:r>
              <a:rPr lang="en-US" sz="4400" b="0" i="0" u="none">
                <a:solidFill>
                  <a:schemeClr val="lt2"/>
                </a:solidFill>
                <a:latin typeface="Arial"/>
                <a:ea typeface="Arial"/>
                <a:cs typeface="Arial"/>
                <a:sym typeface="Arial"/>
              </a:rPr>
              <a:t>Toto</a:t>
            </a:r>
            <a:endParaRPr/>
          </a:p>
        </p:txBody>
      </p:sp>
      <p:pic>
        <p:nvPicPr>
          <p:cNvPr id="180" name="Google Shape;180;p27"/>
          <p:cNvPicPr preferRelativeResize="0"/>
          <p:nvPr/>
        </p:nvPicPr>
        <p:blipFill rotWithShape="1">
          <a:blip r:embed="rId3">
            <a:alphaModFix/>
          </a:blip>
          <a:srcRect/>
          <a:stretch/>
        </p:blipFill>
        <p:spPr>
          <a:xfrm>
            <a:off x="400050" y="781050"/>
            <a:ext cx="2857500" cy="2695575"/>
          </a:xfrm>
          <a:prstGeom prst="rect">
            <a:avLst/>
          </a:prstGeom>
          <a:noFill/>
          <a:ln>
            <a:noFill/>
          </a:ln>
        </p:spPr>
      </p:pic>
      <p:pic>
        <p:nvPicPr>
          <p:cNvPr id="181" name="Google Shape;181;p27"/>
          <p:cNvPicPr preferRelativeResize="0"/>
          <p:nvPr/>
        </p:nvPicPr>
        <p:blipFill rotWithShape="1">
          <a:blip r:embed="rId4">
            <a:alphaModFix/>
          </a:blip>
          <a:srcRect/>
          <a:stretch/>
        </p:blipFill>
        <p:spPr>
          <a:xfrm>
            <a:off x="990600" y="3476625"/>
            <a:ext cx="4533900" cy="3381375"/>
          </a:xfrm>
          <a:prstGeom prst="rect">
            <a:avLst/>
          </a:prstGeom>
          <a:noFill/>
          <a:ln>
            <a:noFill/>
          </a:ln>
        </p:spPr>
      </p:pic>
      <p:sp>
        <p:nvSpPr>
          <p:cNvPr id="182" name="Google Shape;182;p27"/>
          <p:cNvSpPr txBox="1"/>
          <p:nvPr/>
        </p:nvSpPr>
        <p:spPr>
          <a:xfrm>
            <a:off x="5524500" y="1143000"/>
            <a:ext cx="3619500" cy="489426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2600"/>
              <a:buFont typeface="Arial"/>
              <a:buNone/>
            </a:pPr>
            <a:r>
              <a:rPr lang="en-US" sz="2600" b="1" i="0" u="none">
                <a:solidFill>
                  <a:schemeClr val="lt1"/>
                </a:solidFill>
                <a:latin typeface="Arial"/>
                <a:ea typeface="Arial"/>
                <a:cs typeface="Arial"/>
                <a:sym typeface="Arial"/>
              </a:rPr>
              <a:t>Toto represents the Prohibition &amp; Temperance parties</a:t>
            </a:r>
            <a:endParaRPr/>
          </a:p>
          <a:p>
            <a:pPr marL="0" marR="0" lvl="0" indent="0" algn="l" rtl="0">
              <a:lnSpc>
                <a:spcPct val="100000"/>
              </a:lnSpc>
              <a:spcBef>
                <a:spcPts val="0"/>
              </a:spcBef>
              <a:spcAft>
                <a:spcPts val="0"/>
              </a:spcAft>
              <a:buClr>
                <a:schemeClr val="lt1"/>
              </a:buClr>
              <a:buSzPts val="2600"/>
              <a:buFont typeface="Arial"/>
              <a:buNone/>
            </a:pPr>
            <a:endParaRPr sz="2600" b="1" i="0" u="none">
              <a:solidFill>
                <a:schemeClr val="lt1"/>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2600"/>
              <a:buFont typeface="Arial"/>
              <a:buNone/>
            </a:pPr>
            <a:endParaRPr sz="2600" b="1" i="0" u="none">
              <a:solidFill>
                <a:schemeClr val="lt1"/>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2600"/>
              <a:buFont typeface="Arial"/>
              <a:buNone/>
            </a:pPr>
            <a:r>
              <a:rPr lang="en-US" sz="2600" b="1" i="0" u="none">
                <a:solidFill>
                  <a:schemeClr val="lt1"/>
                </a:solidFill>
                <a:latin typeface="Arial"/>
                <a:ea typeface="Arial"/>
                <a:cs typeface="Arial"/>
                <a:sym typeface="Arial"/>
              </a:rPr>
              <a:t>“Teetotaler” – one who abstains from alcohol</a:t>
            </a:r>
            <a:endParaRPr/>
          </a:p>
          <a:p>
            <a:pPr marL="0" marR="0" lvl="0" indent="0" algn="l" rtl="0">
              <a:lnSpc>
                <a:spcPct val="100000"/>
              </a:lnSpc>
              <a:spcBef>
                <a:spcPts val="0"/>
              </a:spcBef>
              <a:spcAft>
                <a:spcPts val="0"/>
              </a:spcAft>
              <a:buClr>
                <a:schemeClr val="lt1"/>
              </a:buClr>
              <a:buSzPts val="2600"/>
              <a:buFont typeface="Arial"/>
              <a:buNone/>
            </a:pPr>
            <a:endParaRPr sz="2600" b="1" i="0" u="none">
              <a:solidFill>
                <a:schemeClr val="lt1"/>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2600"/>
              <a:buFont typeface="Arial"/>
              <a:buNone/>
            </a:pPr>
            <a:r>
              <a:rPr lang="en-US" sz="2600" b="1" i="0" u="none">
                <a:solidFill>
                  <a:schemeClr val="lt1"/>
                </a:solidFill>
                <a:latin typeface="Arial"/>
                <a:ea typeface="Arial"/>
                <a:cs typeface="Arial"/>
                <a:sym typeface="Arial"/>
              </a:rPr>
              <a:t>Prohibitionists were political allies of the Populists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8"/>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Arial"/>
              <a:buNone/>
            </a:pPr>
            <a:r>
              <a:rPr lang="en-US" sz="4400" b="0" i="0" u="none">
                <a:solidFill>
                  <a:schemeClr val="lt2"/>
                </a:solidFill>
                <a:latin typeface="Arial"/>
                <a:ea typeface="Arial"/>
                <a:cs typeface="Arial"/>
                <a:sym typeface="Arial"/>
              </a:rPr>
              <a:t>Yellow Brick Road</a:t>
            </a:r>
            <a:endParaRPr/>
          </a:p>
        </p:txBody>
      </p:sp>
      <p:sp>
        <p:nvSpPr>
          <p:cNvPr id="188" name="Google Shape;188;p28"/>
          <p:cNvSpPr txBox="1">
            <a:spLocks noGrp="1"/>
          </p:cNvSpPr>
          <p:nvPr>
            <p:ph type="body" idx="1"/>
          </p:nvPr>
        </p:nvSpPr>
        <p:spPr>
          <a:xfrm>
            <a:off x="457200" y="1600200"/>
            <a:ext cx="4038600" cy="452596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lt1"/>
              </a:buClr>
              <a:buSzPts val="3200"/>
              <a:buFont typeface="Arial"/>
              <a:buChar char="•"/>
            </a:pPr>
            <a:r>
              <a:rPr lang="en-US" sz="3200" b="0" i="0" u="none">
                <a:solidFill>
                  <a:schemeClr val="lt1"/>
                </a:solidFill>
                <a:latin typeface="Arial"/>
                <a:ea typeface="Arial"/>
                <a:cs typeface="Arial"/>
                <a:sym typeface="Arial"/>
              </a:rPr>
              <a:t>The Gold Standard. </a:t>
            </a:r>
            <a:endParaRPr/>
          </a:p>
          <a:p>
            <a:pPr marL="342900" lvl="0" indent="-342900" algn="l" rtl="0">
              <a:lnSpc>
                <a:spcPct val="100000"/>
              </a:lnSpc>
              <a:spcBef>
                <a:spcPts val="640"/>
              </a:spcBef>
              <a:spcAft>
                <a:spcPts val="0"/>
              </a:spcAft>
              <a:buClr>
                <a:schemeClr val="lt1"/>
              </a:buClr>
              <a:buSzPts val="3200"/>
              <a:buFont typeface="Arial"/>
              <a:buChar char="•"/>
            </a:pPr>
            <a:r>
              <a:rPr lang="en-US" sz="3200" b="0" i="0" u="none">
                <a:solidFill>
                  <a:schemeClr val="lt1"/>
                </a:solidFill>
                <a:latin typeface="Arial"/>
                <a:ea typeface="Arial"/>
                <a:cs typeface="Arial"/>
                <a:sym typeface="Arial"/>
              </a:rPr>
              <a:t>The Populists believed that the gold standard, like the yellow brick road, had many pitfalls for ordinary people.</a:t>
            </a:r>
            <a:endParaRPr/>
          </a:p>
          <a:p>
            <a:pPr marL="342900" lvl="0" indent="-139700" algn="l" rtl="0">
              <a:spcBef>
                <a:spcPts val="640"/>
              </a:spcBef>
              <a:spcAft>
                <a:spcPts val="0"/>
              </a:spcAft>
              <a:buClr>
                <a:schemeClr val="lt1"/>
              </a:buClr>
              <a:buSzPts val="3200"/>
              <a:buFont typeface="Arial"/>
              <a:buNone/>
            </a:pPr>
            <a:endParaRPr sz="3200" b="0" i="0" u="none">
              <a:solidFill>
                <a:schemeClr val="lt1"/>
              </a:solidFill>
              <a:latin typeface="Arial"/>
              <a:ea typeface="Arial"/>
              <a:cs typeface="Arial"/>
              <a:sym typeface="Arial"/>
            </a:endParaRPr>
          </a:p>
        </p:txBody>
      </p:sp>
      <p:pic>
        <p:nvPicPr>
          <p:cNvPr id="189" name="Google Shape;189;p28"/>
          <p:cNvPicPr preferRelativeResize="0"/>
          <p:nvPr/>
        </p:nvPicPr>
        <p:blipFill rotWithShape="1">
          <a:blip r:embed="rId3">
            <a:alphaModFix/>
          </a:blip>
          <a:srcRect/>
          <a:stretch/>
        </p:blipFill>
        <p:spPr>
          <a:xfrm>
            <a:off x="5334000" y="1143000"/>
            <a:ext cx="3375025" cy="3886200"/>
          </a:xfrm>
          <a:prstGeom prst="rect">
            <a:avLst/>
          </a:prstGeom>
          <a:noFill/>
          <a:ln>
            <a:noFill/>
          </a:ln>
        </p:spPr>
      </p:pic>
      <p:pic>
        <p:nvPicPr>
          <p:cNvPr id="190" name="Google Shape;190;p28"/>
          <p:cNvPicPr preferRelativeResize="0"/>
          <p:nvPr/>
        </p:nvPicPr>
        <p:blipFill rotWithShape="1">
          <a:blip r:embed="rId4">
            <a:alphaModFix/>
          </a:blip>
          <a:srcRect/>
          <a:stretch/>
        </p:blipFill>
        <p:spPr>
          <a:xfrm>
            <a:off x="5334000" y="4197350"/>
            <a:ext cx="3352800" cy="270668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29"/>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000"/>
              <a:buFont typeface="Gill Sans"/>
              <a:buNone/>
            </a:pPr>
            <a:r>
              <a:rPr lang="en-US" sz="4000" b="1" i="0" u="none">
                <a:solidFill>
                  <a:schemeClr val="lt2"/>
                </a:solidFill>
                <a:latin typeface="Gill Sans"/>
                <a:ea typeface="Gill Sans"/>
                <a:cs typeface="Gill Sans"/>
                <a:sym typeface="Gill Sans"/>
              </a:rPr>
              <a:t>Dorothy is accompanied by three companions:</a:t>
            </a:r>
            <a:endParaRPr/>
          </a:p>
        </p:txBody>
      </p:sp>
      <p:sp>
        <p:nvSpPr>
          <p:cNvPr id="196" name="Google Shape;196;p29"/>
          <p:cNvSpPr txBox="1">
            <a:spLocks noGrp="1"/>
          </p:cNvSpPr>
          <p:nvPr>
            <p:ph type="body" idx="1"/>
          </p:nvPr>
        </p:nvSpPr>
        <p:spPr>
          <a:xfrm>
            <a:off x="533400" y="2362200"/>
            <a:ext cx="4038600" cy="262096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The Tin Woodman</a:t>
            </a:r>
            <a:endParaRPr/>
          </a:p>
          <a:p>
            <a:pPr marL="342900" lvl="0" indent="-342900" algn="l" rtl="0">
              <a:lnSpc>
                <a:spcPct val="100000"/>
              </a:lnSpc>
              <a:spcBef>
                <a:spcPts val="56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The Scarecrow</a:t>
            </a:r>
            <a:endParaRPr/>
          </a:p>
          <a:p>
            <a:pPr marL="342900" lvl="0" indent="-342900" algn="l" rtl="0">
              <a:lnSpc>
                <a:spcPct val="100000"/>
              </a:lnSpc>
              <a:spcBef>
                <a:spcPts val="56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The Cowardly lion</a:t>
            </a:r>
            <a:endParaRPr/>
          </a:p>
        </p:txBody>
      </p:sp>
      <p:pic>
        <p:nvPicPr>
          <p:cNvPr id="197" name="Google Shape;197;p29"/>
          <p:cNvPicPr preferRelativeResize="0">
            <a:picLocks noGrp="1"/>
          </p:cNvPicPr>
          <p:nvPr>
            <p:ph type="body" idx="1"/>
          </p:nvPr>
        </p:nvPicPr>
        <p:blipFill rotWithShape="1">
          <a:blip r:embed="rId3">
            <a:alphaModFix/>
          </a:blip>
          <a:srcRect/>
          <a:stretch/>
        </p:blipFill>
        <p:spPr>
          <a:xfrm>
            <a:off x="5029200" y="1524000"/>
            <a:ext cx="3656012" cy="50292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30"/>
          <p:cNvSpPr txBox="1">
            <a:spLocks noGrp="1"/>
          </p:cNvSpPr>
          <p:nvPr>
            <p:ph type="title"/>
          </p:nvPr>
        </p:nvSpPr>
        <p:spPr>
          <a:xfrm>
            <a:off x="381000" y="0"/>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Gill Sans"/>
              <a:buNone/>
            </a:pPr>
            <a:r>
              <a:rPr lang="en-US" sz="4400" b="1" i="0" u="none">
                <a:solidFill>
                  <a:schemeClr val="lt2"/>
                </a:solidFill>
                <a:latin typeface="Gill Sans"/>
                <a:ea typeface="Gill Sans"/>
                <a:cs typeface="Gill Sans"/>
                <a:sym typeface="Gill Sans"/>
              </a:rPr>
              <a:t>The Tin Woodman</a:t>
            </a:r>
            <a:endParaRPr/>
          </a:p>
        </p:txBody>
      </p:sp>
      <p:sp>
        <p:nvSpPr>
          <p:cNvPr id="203" name="Google Shape;203;p30"/>
          <p:cNvSpPr txBox="1">
            <a:spLocks noGrp="1"/>
          </p:cNvSpPr>
          <p:nvPr>
            <p:ph type="body" idx="1"/>
          </p:nvPr>
        </p:nvSpPr>
        <p:spPr>
          <a:xfrm>
            <a:off x="0" y="914400"/>
            <a:ext cx="5410200" cy="5943600"/>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Once he was an independent and hard working human being </a:t>
            </a:r>
            <a:endParaRPr/>
          </a:p>
          <a:p>
            <a:pPr marL="342900" lvl="0" indent="-342900" algn="l" rtl="0">
              <a:lnSpc>
                <a:spcPct val="90000"/>
              </a:lnSpc>
              <a:spcBef>
                <a:spcPts val="56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Under the spell of the Wicked Witch of the East, the Woodman found that every time he swung his axe he chopped off a different part of his wooden body. (dangers of workplace?)</a:t>
            </a:r>
            <a:endParaRPr/>
          </a:p>
          <a:p>
            <a:pPr marL="342900" lvl="0" indent="-342900" algn="l" rtl="0">
              <a:lnSpc>
                <a:spcPct val="90000"/>
              </a:lnSpc>
              <a:spcBef>
                <a:spcPts val="56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Eventually, he was patched up with tin</a:t>
            </a:r>
            <a:endParaRPr/>
          </a:p>
          <a:p>
            <a:pPr marL="342900" lvl="0" indent="-342900" algn="l" rtl="0">
              <a:lnSpc>
                <a:spcPct val="100000"/>
              </a:lnSpc>
              <a:spcBef>
                <a:spcPts val="480"/>
              </a:spcBef>
              <a:spcAft>
                <a:spcPts val="0"/>
              </a:spcAft>
              <a:buClr>
                <a:schemeClr val="lt1"/>
              </a:buClr>
              <a:buSzPts val="2400"/>
              <a:buFont typeface="Arial"/>
              <a:buChar char="•"/>
            </a:pPr>
            <a:r>
              <a:rPr lang="en-US" sz="2400" b="0" i="0" u="none">
                <a:solidFill>
                  <a:schemeClr val="lt1"/>
                </a:solidFill>
                <a:latin typeface="Arial"/>
                <a:ea typeface="Arial"/>
                <a:cs typeface="Arial"/>
                <a:sym typeface="Arial"/>
              </a:rPr>
              <a:t> </a:t>
            </a:r>
            <a:endParaRPr/>
          </a:p>
          <a:p>
            <a:pPr marL="342900" lvl="0" indent="-190500" algn="l" rtl="0">
              <a:spcBef>
                <a:spcPts val="480"/>
              </a:spcBef>
              <a:spcAft>
                <a:spcPts val="0"/>
              </a:spcAft>
              <a:buClr>
                <a:schemeClr val="lt1"/>
              </a:buClr>
              <a:buSzPts val="2400"/>
              <a:buFont typeface="Arial"/>
              <a:buNone/>
            </a:pPr>
            <a:endParaRPr sz="2400" b="0" i="0" u="none">
              <a:solidFill>
                <a:schemeClr val="lt1"/>
              </a:solidFill>
              <a:latin typeface="Arial"/>
              <a:ea typeface="Arial"/>
              <a:cs typeface="Arial"/>
              <a:sym typeface="Arial"/>
            </a:endParaRPr>
          </a:p>
        </p:txBody>
      </p:sp>
      <p:pic>
        <p:nvPicPr>
          <p:cNvPr id="204" name="Google Shape;204;p30"/>
          <p:cNvPicPr preferRelativeResize="0">
            <a:picLocks noGrp="1"/>
          </p:cNvPicPr>
          <p:nvPr>
            <p:ph type="body" idx="1"/>
          </p:nvPr>
        </p:nvPicPr>
        <p:blipFill rotWithShape="1">
          <a:blip r:embed="rId3">
            <a:alphaModFix/>
          </a:blip>
          <a:srcRect/>
          <a:stretch/>
        </p:blipFill>
        <p:spPr>
          <a:xfrm>
            <a:off x="5410200" y="1524000"/>
            <a:ext cx="3630612" cy="406876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3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Gill Sans"/>
              <a:buNone/>
            </a:pPr>
            <a:r>
              <a:rPr lang="en-US" sz="4400" b="1" i="0" u="none">
                <a:solidFill>
                  <a:schemeClr val="lt2"/>
                </a:solidFill>
                <a:latin typeface="Gill Sans"/>
                <a:ea typeface="Gill Sans"/>
                <a:cs typeface="Gill Sans"/>
                <a:sym typeface="Gill Sans"/>
              </a:rPr>
              <a:t>Tin Woodman</a:t>
            </a:r>
            <a:endParaRPr/>
          </a:p>
        </p:txBody>
      </p:sp>
      <p:pic>
        <p:nvPicPr>
          <p:cNvPr id="210" name="Google Shape;210;p31"/>
          <p:cNvPicPr preferRelativeResize="0">
            <a:picLocks noGrp="1"/>
          </p:cNvPicPr>
          <p:nvPr>
            <p:ph type="body" idx="1"/>
          </p:nvPr>
        </p:nvPicPr>
        <p:blipFill rotWithShape="1">
          <a:blip r:embed="rId3">
            <a:alphaModFix/>
          </a:blip>
          <a:srcRect/>
          <a:stretch/>
        </p:blipFill>
        <p:spPr>
          <a:xfrm>
            <a:off x="457200" y="1600200"/>
            <a:ext cx="4038600" cy="4525962"/>
          </a:xfrm>
          <a:prstGeom prst="rect">
            <a:avLst/>
          </a:prstGeom>
          <a:noFill/>
          <a:ln>
            <a:noFill/>
          </a:ln>
        </p:spPr>
      </p:pic>
      <p:sp>
        <p:nvSpPr>
          <p:cNvPr id="211" name="Google Shape;211;p31"/>
          <p:cNvSpPr txBox="1">
            <a:spLocks noGrp="1"/>
          </p:cNvSpPr>
          <p:nvPr>
            <p:ph type="body" idx="1"/>
          </p:nvPr>
        </p:nvSpPr>
        <p:spPr>
          <a:xfrm>
            <a:off x="4648200" y="1066800"/>
            <a:ext cx="4038600" cy="5791200"/>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lt1"/>
              </a:buClr>
              <a:buSzPts val="2400"/>
              <a:buFont typeface="Arial"/>
              <a:buChar char="•"/>
            </a:pPr>
            <a:r>
              <a:rPr lang="en-US" sz="2400" b="0" i="0" u="none">
                <a:solidFill>
                  <a:schemeClr val="lt1"/>
                </a:solidFill>
                <a:latin typeface="Arial"/>
                <a:ea typeface="Arial"/>
                <a:cs typeface="Arial"/>
                <a:sym typeface="Arial"/>
              </a:rPr>
              <a:t>“In this way Eastern witchcraft dehumanized a simple laborer so that the faster and better he worked, the more quickly he became a kind of machine.”</a:t>
            </a:r>
            <a:endParaRPr/>
          </a:p>
          <a:p>
            <a:pPr marL="342900" lvl="0" indent="-342900" algn="l" rtl="0">
              <a:lnSpc>
                <a:spcPct val="90000"/>
              </a:lnSpc>
              <a:spcBef>
                <a:spcPts val="480"/>
              </a:spcBef>
              <a:spcAft>
                <a:spcPts val="0"/>
              </a:spcAft>
              <a:buClr>
                <a:schemeClr val="lt1"/>
              </a:buClr>
              <a:buSzPts val="2400"/>
              <a:buFont typeface="Arial"/>
              <a:buNone/>
            </a:pPr>
            <a:r>
              <a:rPr lang="en-US" sz="2400" b="0" i="0" u="none">
                <a:solidFill>
                  <a:schemeClr val="lt1"/>
                </a:solidFill>
                <a:latin typeface="Arial"/>
                <a:ea typeface="Arial"/>
                <a:cs typeface="Arial"/>
                <a:sym typeface="Arial"/>
              </a:rPr>
              <a:t>	—Henry Littlefield</a:t>
            </a:r>
            <a:endParaRPr/>
          </a:p>
          <a:p>
            <a:pPr marL="342900" lvl="0" indent="-342900" algn="l" rtl="0">
              <a:lnSpc>
                <a:spcPct val="90000"/>
              </a:lnSpc>
              <a:spcBef>
                <a:spcPts val="480"/>
              </a:spcBef>
              <a:spcAft>
                <a:spcPts val="0"/>
              </a:spcAft>
              <a:buClr>
                <a:schemeClr val="lt1"/>
              </a:buClr>
              <a:buSzPts val="2400"/>
              <a:buFont typeface="Arial"/>
              <a:buChar char="•"/>
            </a:pPr>
            <a:r>
              <a:rPr lang="en-US" sz="2400" b="0" i="0" u="none">
                <a:solidFill>
                  <a:schemeClr val="lt1"/>
                </a:solidFill>
                <a:latin typeface="Arial"/>
                <a:ea typeface="Arial"/>
                <a:cs typeface="Arial"/>
                <a:sym typeface="Arial"/>
              </a:rPr>
              <a:t>The Tinman rusted stiff and couldn’t move just like the eastern laborer had no way out of his terrible condition.</a:t>
            </a:r>
            <a:endParaRPr/>
          </a:p>
          <a:p>
            <a:pPr marL="342900" lvl="0" indent="-342900" algn="l" rtl="0">
              <a:lnSpc>
                <a:spcPct val="90000"/>
              </a:lnSpc>
              <a:spcBef>
                <a:spcPts val="480"/>
              </a:spcBef>
              <a:spcAft>
                <a:spcPts val="0"/>
              </a:spcAft>
              <a:buClr>
                <a:schemeClr val="lt1"/>
              </a:buClr>
              <a:buSzPts val="2400"/>
              <a:buFont typeface="Arial"/>
              <a:buChar char="•"/>
            </a:pPr>
            <a:r>
              <a:rPr lang="en-US" sz="2400" b="0" i="0" u="none">
                <a:solidFill>
                  <a:schemeClr val="lt1"/>
                </a:solidFill>
                <a:latin typeface="Arial"/>
                <a:ea typeface="Arial"/>
                <a:cs typeface="Arial"/>
                <a:sym typeface="Arial"/>
              </a:rPr>
              <a:t>His rusty joints had to be lubricated.  (importance of Standard Oil?)</a:t>
            </a:r>
            <a:endParaRPr/>
          </a:p>
          <a:p>
            <a:pPr marL="342900" lvl="0" indent="-190500" algn="l" rtl="0">
              <a:lnSpc>
                <a:spcPct val="90000"/>
              </a:lnSpc>
              <a:spcBef>
                <a:spcPts val="480"/>
              </a:spcBef>
              <a:spcAft>
                <a:spcPts val="0"/>
              </a:spcAft>
              <a:buClr>
                <a:schemeClr val="lt1"/>
              </a:buClr>
              <a:buSzPts val="2400"/>
              <a:buFont typeface="Arial"/>
              <a:buNone/>
            </a:pPr>
            <a:endParaRPr sz="2400" b="0" i="0" u="none">
              <a:solidFill>
                <a:schemeClr val="lt1"/>
              </a:solidFill>
              <a:latin typeface="Arial"/>
              <a:ea typeface="Arial"/>
              <a:cs typeface="Arial"/>
              <a:sym typeface="Arial"/>
            </a:endParaRPr>
          </a:p>
          <a:p>
            <a:pPr marL="342900" lvl="0" indent="-190500" algn="l" rtl="0">
              <a:spcBef>
                <a:spcPts val="480"/>
              </a:spcBef>
              <a:spcAft>
                <a:spcPts val="0"/>
              </a:spcAft>
              <a:buClr>
                <a:schemeClr val="lt1"/>
              </a:buClr>
              <a:buSzPts val="2400"/>
              <a:buFont typeface="Arial"/>
              <a:buNone/>
            </a:pPr>
            <a:endParaRPr sz="2400" b="0" i="0" u="none">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2"/>
          <p:cNvSpPr txBox="1">
            <a:spLocks noGrp="1"/>
          </p:cNvSpPr>
          <p:nvPr>
            <p:ph type="title"/>
          </p:nvPr>
        </p:nvSpPr>
        <p:spPr>
          <a:xfrm>
            <a:off x="304800" y="76200"/>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Gill Sans"/>
              <a:buNone/>
            </a:pPr>
            <a:r>
              <a:rPr lang="en-US" sz="4400" b="1" i="0" u="none">
                <a:solidFill>
                  <a:schemeClr val="lt2"/>
                </a:solidFill>
                <a:latin typeface="Gill Sans"/>
                <a:ea typeface="Gill Sans"/>
                <a:cs typeface="Gill Sans"/>
                <a:sym typeface="Gill Sans"/>
              </a:rPr>
              <a:t>The Scarecrow</a:t>
            </a:r>
            <a:endParaRPr/>
          </a:p>
        </p:txBody>
      </p:sp>
      <p:sp>
        <p:nvSpPr>
          <p:cNvPr id="217" name="Google Shape;217;p32"/>
          <p:cNvSpPr txBox="1">
            <a:spLocks noGrp="1"/>
          </p:cNvSpPr>
          <p:nvPr>
            <p:ph type="body" idx="1"/>
          </p:nvPr>
        </p:nvSpPr>
        <p:spPr>
          <a:xfrm>
            <a:off x="0" y="1066800"/>
            <a:ext cx="4572000" cy="490696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lt1"/>
              </a:buClr>
              <a:buSzPts val="2400"/>
              <a:buFont typeface="Arial"/>
              <a:buChar char="•"/>
            </a:pPr>
            <a:r>
              <a:rPr lang="en-US" sz="2400" b="0" i="0" u="none">
                <a:solidFill>
                  <a:schemeClr val="lt1"/>
                </a:solidFill>
                <a:latin typeface="Arial"/>
                <a:ea typeface="Arial"/>
                <a:cs typeface="Arial"/>
                <a:sym typeface="Arial"/>
              </a:rPr>
              <a:t>Shows the stupidity of farmers who were once enlightened, shrewd, and capable; but, now stood powerless in the face of industrialization.</a:t>
            </a:r>
            <a:endParaRPr/>
          </a:p>
          <a:p>
            <a:pPr marL="342900" lvl="0" indent="-342900" algn="l" rtl="0">
              <a:lnSpc>
                <a:spcPct val="100000"/>
              </a:lnSpc>
              <a:spcBef>
                <a:spcPts val="480"/>
              </a:spcBef>
              <a:spcAft>
                <a:spcPts val="0"/>
              </a:spcAft>
              <a:buClr>
                <a:schemeClr val="lt1"/>
              </a:buClr>
              <a:buSzPts val="2400"/>
              <a:buFont typeface="Arial"/>
              <a:buChar char="•"/>
            </a:pPr>
            <a:r>
              <a:rPr lang="en-US" sz="2400" b="0" i="0" u="none">
                <a:solidFill>
                  <a:schemeClr val="lt1"/>
                </a:solidFill>
                <a:latin typeface="Arial"/>
                <a:ea typeface="Arial"/>
                <a:cs typeface="Arial"/>
                <a:sym typeface="Arial"/>
              </a:rPr>
              <a:t>Prejudiced notion that farmers were ignorant and not smart enough to recognize their own interests and felt too intimidated to enter the realm of politics. </a:t>
            </a:r>
            <a:endParaRPr/>
          </a:p>
          <a:p>
            <a:pPr marL="342900" lvl="0" indent="-342900" algn="l" rtl="0">
              <a:lnSpc>
                <a:spcPct val="100000"/>
              </a:lnSpc>
              <a:spcBef>
                <a:spcPts val="480"/>
              </a:spcBef>
              <a:spcAft>
                <a:spcPts val="0"/>
              </a:spcAft>
              <a:buClr>
                <a:schemeClr val="lt1"/>
              </a:buClr>
              <a:buSzPts val="2400"/>
              <a:buFont typeface="Arial"/>
              <a:buChar char="•"/>
            </a:pPr>
            <a:r>
              <a:rPr lang="en-US" sz="2400" b="0" i="0" u="none">
                <a:solidFill>
                  <a:schemeClr val="lt1"/>
                </a:solidFill>
                <a:latin typeface="Arial"/>
                <a:ea typeface="Arial"/>
                <a:cs typeface="Arial"/>
                <a:sym typeface="Arial"/>
              </a:rPr>
              <a:t>Not respected, not even by the crows. Dorothy tells him to wake up!</a:t>
            </a:r>
            <a:endParaRPr/>
          </a:p>
        </p:txBody>
      </p:sp>
      <p:pic>
        <p:nvPicPr>
          <p:cNvPr id="218" name="Google Shape;218;p32"/>
          <p:cNvPicPr preferRelativeResize="0">
            <a:picLocks noGrp="1"/>
          </p:cNvPicPr>
          <p:nvPr>
            <p:ph type="body" idx="1"/>
          </p:nvPr>
        </p:nvPicPr>
        <p:blipFill rotWithShape="1">
          <a:blip r:embed="rId3">
            <a:alphaModFix/>
          </a:blip>
          <a:srcRect/>
          <a:stretch/>
        </p:blipFill>
        <p:spPr>
          <a:xfrm>
            <a:off x="4648200" y="1600200"/>
            <a:ext cx="4038600" cy="452596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3"/>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Gill Sans"/>
              <a:buNone/>
            </a:pPr>
            <a:r>
              <a:rPr lang="en-US" sz="4400" b="1" i="0" u="none">
                <a:solidFill>
                  <a:schemeClr val="lt2"/>
                </a:solidFill>
                <a:latin typeface="Gill Sans"/>
                <a:ea typeface="Gill Sans"/>
                <a:cs typeface="Gill Sans"/>
                <a:sym typeface="Gill Sans"/>
              </a:rPr>
              <a:t>The Cowardly Lion</a:t>
            </a:r>
            <a:endParaRPr/>
          </a:p>
        </p:txBody>
      </p:sp>
      <p:sp>
        <p:nvSpPr>
          <p:cNvPr id="224" name="Google Shape;224;p33"/>
          <p:cNvSpPr txBox="1">
            <a:spLocks noGrp="1"/>
          </p:cNvSpPr>
          <p:nvPr>
            <p:ph type="body" idx="1"/>
          </p:nvPr>
        </p:nvSpPr>
        <p:spPr>
          <a:xfrm>
            <a:off x="76200" y="1143000"/>
            <a:ext cx="4343400" cy="452596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Roared loudly, but no one was scared of him</a:t>
            </a:r>
            <a:endParaRPr/>
          </a:p>
          <a:p>
            <a:pPr marL="342900" lvl="0" indent="-342900" algn="l" rtl="0">
              <a:lnSpc>
                <a:spcPct val="100000"/>
              </a:lnSpc>
              <a:spcBef>
                <a:spcPts val="56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Believed he needed courage</a:t>
            </a:r>
            <a:endParaRPr/>
          </a:p>
          <a:p>
            <a:pPr marL="342900" lvl="0" indent="-342900" algn="l" rtl="0">
              <a:lnSpc>
                <a:spcPct val="100000"/>
              </a:lnSpc>
              <a:spcBef>
                <a:spcPts val="56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William Jennings Bryan may have been a great orator, but despite his roar, he had no REAL power.  “All bark &amp; no bite.”</a:t>
            </a:r>
            <a:endParaRPr/>
          </a:p>
          <a:p>
            <a:pPr marL="342900" lvl="0" indent="-342900" algn="l" rtl="0">
              <a:lnSpc>
                <a:spcPct val="100000"/>
              </a:lnSpc>
              <a:spcBef>
                <a:spcPts val="56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He didn’t have the power to get it done.</a:t>
            </a:r>
            <a:endParaRPr/>
          </a:p>
          <a:p>
            <a:pPr marL="342900" lvl="0" indent="-165100" algn="l" rtl="0">
              <a:spcBef>
                <a:spcPts val="560"/>
              </a:spcBef>
              <a:spcAft>
                <a:spcPts val="0"/>
              </a:spcAft>
              <a:buClr>
                <a:schemeClr val="lt1"/>
              </a:buClr>
              <a:buSzPts val="2800"/>
              <a:buFont typeface="Arial"/>
              <a:buNone/>
            </a:pPr>
            <a:endParaRPr sz="2800" b="0" i="0" u="none">
              <a:solidFill>
                <a:schemeClr val="lt1"/>
              </a:solidFill>
              <a:latin typeface="Arial"/>
              <a:ea typeface="Arial"/>
              <a:cs typeface="Arial"/>
              <a:sym typeface="Arial"/>
            </a:endParaRPr>
          </a:p>
        </p:txBody>
      </p:sp>
      <p:pic>
        <p:nvPicPr>
          <p:cNvPr id="225" name="Google Shape;225;p33"/>
          <p:cNvPicPr preferRelativeResize="0">
            <a:picLocks noGrp="1"/>
          </p:cNvPicPr>
          <p:nvPr>
            <p:ph type="body" idx="1"/>
          </p:nvPr>
        </p:nvPicPr>
        <p:blipFill rotWithShape="1">
          <a:blip r:embed="rId3">
            <a:alphaModFix/>
          </a:blip>
          <a:srcRect/>
          <a:stretch/>
        </p:blipFill>
        <p:spPr>
          <a:xfrm>
            <a:off x="4648200" y="1600200"/>
            <a:ext cx="4038600" cy="452596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4"/>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Arial"/>
              <a:buNone/>
            </a:pPr>
            <a:r>
              <a:rPr lang="en-US" sz="4400" b="0" i="0" u="none">
                <a:solidFill>
                  <a:schemeClr val="lt2"/>
                </a:solidFill>
                <a:latin typeface="Arial"/>
                <a:ea typeface="Arial"/>
                <a:cs typeface="Arial"/>
                <a:sym typeface="Arial"/>
              </a:rPr>
              <a:t>The Good Witches </a:t>
            </a:r>
            <a:endParaRPr/>
          </a:p>
        </p:txBody>
      </p:sp>
      <p:sp>
        <p:nvSpPr>
          <p:cNvPr id="231" name="Google Shape;231;p34"/>
          <p:cNvSpPr txBox="1">
            <a:spLocks noGrp="1"/>
          </p:cNvSpPr>
          <p:nvPr>
            <p:ph type="body" idx="1"/>
          </p:nvPr>
        </p:nvSpPr>
        <p:spPr>
          <a:xfrm>
            <a:off x="0" y="1066800"/>
            <a:ext cx="4724400" cy="505936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lt1"/>
              </a:buClr>
              <a:buSzPts val="2600"/>
              <a:buFont typeface="Arial"/>
              <a:buChar char="•"/>
            </a:pPr>
            <a:r>
              <a:rPr lang="en-US" sz="2600" b="0" i="0" u="none">
                <a:solidFill>
                  <a:schemeClr val="lt1"/>
                </a:solidFill>
                <a:latin typeface="Arial"/>
                <a:ea typeface="Arial"/>
                <a:cs typeface="Arial"/>
                <a:sym typeface="Arial"/>
              </a:rPr>
              <a:t>Glinda is the Good Witch of the North in the movie, South in the book</a:t>
            </a:r>
            <a:endParaRPr/>
          </a:p>
          <a:p>
            <a:pPr marL="342900" lvl="0" indent="-342900" algn="l" rtl="0">
              <a:lnSpc>
                <a:spcPct val="100000"/>
              </a:lnSpc>
              <a:spcBef>
                <a:spcPts val="520"/>
              </a:spcBef>
              <a:spcAft>
                <a:spcPts val="0"/>
              </a:spcAft>
              <a:buClr>
                <a:schemeClr val="lt1"/>
              </a:buClr>
              <a:buSzPts val="2600"/>
              <a:buFont typeface="Arial"/>
              <a:buNone/>
            </a:pPr>
            <a:r>
              <a:rPr lang="en-US" sz="2600" b="0" i="0" u="none">
                <a:solidFill>
                  <a:schemeClr val="lt1"/>
                </a:solidFill>
                <a:latin typeface="Arial"/>
                <a:ea typeface="Arial"/>
                <a:cs typeface="Arial"/>
                <a:sym typeface="Arial"/>
              </a:rPr>
              <a:t> Represents Northern &amp; Southern Farmers Alliances:</a:t>
            </a:r>
            <a:endParaRPr/>
          </a:p>
          <a:p>
            <a:pPr marL="342900" lvl="0" indent="-342900" algn="l" rtl="0">
              <a:lnSpc>
                <a:spcPct val="100000"/>
              </a:lnSpc>
              <a:spcBef>
                <a:spcPts val="520"/>
              </a:spcBef>
              <a:spcAft>
                <a:spcPts val="0"/>
              </a:spcAft>
              <a:buClr>
                <a:schemeClr val="lt1"/>
              </a:buClr>
              <a:buSzPts val="2600"/>
              <a:buFont typeface="Arial"/>
              <a:buNone/>
            </a:pPr>
            <a:r>
              <a:rPr lang="en-US" sz="2600" b="0" i="0" u="none">
                <a:solidFill>
                  <a:schemeClr val="lt1"/>
                </a:solidFill>
                <a:latin typeface="Arial"/>
                <a:ea typeface="Arial"/>
                <a:cs typeface="Arial"/>
                <a:sym typeface="Arial"/>
              </a:rPr>
              <a:t>(The Farmers Alliances created the Populist Party)</a:t>
            </a:r>
            <a:endParaRPr/>
          </a:p>
          <a:p>
            <a:pPr marL="342900" lvl="0" indent="-342900" algn="l" rtl="0">
              <a:lnSpc>
                <a:spcPct val="100000"/>
              </a:lnSpc>
              <a:spcBef>
                <a:spcPts val="520"/>
              </a:spcBef>
              <a:spcAft>
                <a:spcPts val="0"/>
              </a:spcAft>
              <a:buClr>
                <a:schemeClr val="lt1"/>
              </a:buClr>
              <a:buSzPts val="2600"/>
              <a:buFont typeface="Arial"/>
              <a:buNone/>
            </a:pPr>
            <a:r>
              <a:rPr lang="en-US" sz="2600" b="0" i="0" u="none">
                <a:solidFill>
                  <a:schemeClr val="lt1"/>
                </a:solidFill>
                <a:latin typeface="Arial"/>
                <a:ea typeface="Arial"/>
                <a:cs typeface="Arial"/>
                <a:sym typeface="Arial"/>
              </a:rPr>
              <a:t> Political power is like witchcraft…some use the power for good, some for evil purposes. </a:t>
            </a:r>
            <a:endParaRPr/>
          </a:p>
          <a:p>
            <a:pPr marL="342900" lvl="0" indent="-177800" algn="l" rtl="0">
              <a:spcBef>
                <a:spcPts val="520"/>
              </a:spcBef>
              <a:spcAft>
                <a:spcPts val="0"/>
              </a:spcAft>
              <a:buClr>
                <a:schemeClr val="lt1"/>
              </a:buClr>
              <a:buSzPts val="2600"/>
              <a:buFont typeface="Arial"/>
              <a:buNone/>
            </a:pPr>
            <a:endParaRPr sz="2600" b="0" i="0" u="none">
              <a:solidFill>
                <a:schemeClr val="lt1"/>
              </a:solidFill>
              <a:latin typeface="Arial"/>
              <a:ea typeface="Arial"/>
              <a:cs typeface="Arial"/>
              <a:sym typeface="Arial"/>
            </a:endParaRPr>
          </a:p>
        </p:txBody>
      </p:sp>
      <p:pic>
        <p:nvPicPr>
          <p:cNvPr id="232" name="Google Shape;232;p34"/>
          <p:cNvPicPr preferRelativeResize="0"/>
          <p:nvPr/>
        </p:nvPicPr>
        <p:blipFill rotWithShape="1">
          <a:blip r:embed="rId3">
            <a:alphaModFix/>
          </a:blip>
          <a:srcRect/>
          <a:stretch/>
        </p:blipFill>
        <p:spPr>
          <a:xfrm>
            <a:off x="4481512" y="1981200"/>
            <a:ext cx="4662487" cy="37719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5"/>
          <p:cNvSpPr txBox="1">
            <a:spLocks noGrp="1"/>
          </p:cNvSpPr>
          <p:nvPr>
            <p:ph type="title"/>
          </p:nvPr>
        </p:nvSpPr>
        <p:spPr>
          <a:xfrm>
            <a:off x="0" y="31750"/>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000"/>
              <a:buFont typeface="Gill Sans"/>
              <a:buNone/>
            </a:pPr>
            <a:r>
              <a:rPr lang="en-US" sz="4000" b="1" i="0" u="none">
                <a:solidFill>
                  <a:schemeClr val="lt2"/>
                </a:solidFill>
                <a:latin typeface="Gill Sans"/>
                <a:ea typeface="Gill Sans"/>
                <a:cs typeface="Gill Sans"/>
                <a:sym typeface="Gill Sans"/>
              </a:rPr>
              <a:t>The Wicked Witch of the West</a:t>
            </a:r>
            <a:r>
              <a:rPr lang="en-US" sz="4000" b="0" i="0" u="none">
                <a:solidFill>
                  <a:schemeClr val="lt2"/>
                </a:solidFill>
                <a:latin typeface="Arial"/>
                <a:ea typeface="Arial"/>
                <a:cs typeface="Arial"/>
                <a:sym typeface="Arial"/>
              </a:rPr>
              <a:t> </a:t>
            </a:r>
            <a:endParaRPr/>
          </a:p>
        </p:txBody>
      </p:sp>
      <p:sp>
        <p:nvSpPr>
          <p:cNvPr id="238" name="Google Shape;238;p35"/>
          <p:cNvSpPr txBox="1">
            <a:spLocks noGrp="1"/>
          </p:cNvSpPr>
          <p:nvPr>
            <p:ph type="body" idx="1"/>
          </p:nvPr>
        </p:nvSpPr>
        <p:spPr>
          <a:xfrm>
            <a:off x="33337" y="1143000"/>
            <a:ext cx="4038600" cy="5029200"/>
          </a:xfrm>
          <a:prstGeom prst="rect">
            <a:avLst/>
          </a:prstGeom>
          <a:noFill/>
          <a:ln>
            <a:noFill/>
          </a:ln>
        </p:spPr>
        <p:txBody>
          <a:bodyPr spcFirstLastPara="1" wrap="square" lIns="91425" tIns="45700" rIns="91425" bIns="45700" anchor="t" anchorCtr="0">
            <a:noAutofit/>
          </a:bodyPr>
          <a:lstStyle/>
          <a:p>
            <a:pPr marL="342900" lvl="0" indent="-342900" algn="l" rtl="0">
              <a:lnSpc>
                <a:spcPct val="80000"/>
              </a:lnSpc>
              <a:spcBef>
                <a:spcPts val="0"/>
              </a:spcBef>
              <a:spcAft>
                <a:spcPts val="0"/>
              </a:spcAft>
              <a:buClr>
                <a:schemeClr val="lt1"/>
              </a:buClr>
              <a:buSzPts val="2400"/>
              <a:buFont typeface="Arial"/>
              <a:buChar char="•"/>
            </a:pPr>
            <a:r>
              <a:rPr lang="en-US" sz="2400" b="0" i="0" u="none">
                <a:solidFill>
                  <a:schemeClr val="lt1"/>
                </a:solidFill>
                <a:latin typeface="Arial"/>
                <a:ea typeface="Arial"/>
                <a:cs typeface="Arial"/>
                <a:sym typeface="Arial"/>
              </a:rPr>
              <a:t>Dorothy ends up fighting the Wicked Witch of the West</a:t>
            </a:r>
            <a:endParaRPr/>
          </a:p>
          <a:p>
            <a:pPr marL="342900" lvl="0" indent="-342900" algn="l" rtl="0">
              <a:lnSpc>
                <a:spcPct val="80000"/>
              </a:lnSpc>
              <a:spcBef>
                <a:spcPts val="480"/>
              </a:spcBef>
              <a:spcAft>
                <a:spcPts val="0"/>
              </a:spcAft>
              <a:buClr>
                <a:schemeClr val="lt1"/>
              </a:buClr>
              <a:buSzPts val="2400"/>
              <a:buFont typeface="Arial"/>
              <a:buChar char="•"/>
            </a:pPr>
            <a:r>
              <a:rPr lang="en-US" sz="2400" b="0" i="0" u="none">
                <a:solidFill>
                  <a:schemeClr val="lt1"/>
                </a:solidFill>
                <a:latin typeface="Arial"/>
                <a:ea typeface="Arial"/>
                <a:cs typeface="Arial"/>
                <a:sym typeface="Arial"/>
              </a:rPr>
              <a:t>The Wicked Witch can represent the railroads or mother nature</a:t>
            </a:r>
            <a:endParaRPr/>
          </a:p>
          <a:p>
            <a:pPr marL="342900" lvl="0" indent="-342900" algn="l" rtl="0">
              <a:lnSpc>
                <a:spcPct val="80000"/>
              </a:lnSpc>
              <a:spcBef>
                <a:spcPts val="480"/>
              </a:spcBef>
              <a:spcAft>
                <a:spcPts val="0"/>
              </a:spcAft>
              <a:buClr>
                <a:schemeClr val="lt1"/>
              </a:buClr>
              <a:buSzPts val="2400"/>
              <a:buFont typeface="Arial"/>
              <a:buChar char="•"/>
            </a:pPr>
            <a:r>
              <a:rPr lang="en-US" sz="2400" b="0" i="0" u="none">
                <a:solidFill>
                  <a:schemeClr val="lt1"/>
                </a:solidFill>
                <a:latin typeface="Arial"/>
                <a:ea typeface="Arial"/>
                <a:cs typeface="Arial"/>
                <a:sym typeface="Arial"/>
              </a:rPr>
              <a:t>The flying monkeys are the Native Americans; savage, and childlike they can (negative stereotype)</a:t>
            </a:r>
            <a:endParaRPr/>
          </a:p>
          <a:p>
            <a:pPr marL="342900" lvl="0" indent="-342900" algn="l" rtl="0">
              <a:lnSpc>
                <a:spcPct val="80000"/>
              </a:lnSpc>
              <a:spcBef>
                <a:spcPts val="480"/>
              </a:spcBef>
              <a:spcAft>
                <a:spcPts val="0"/>
              </a:spcAft>
              <a:buClr>
                <a:schemeClr val="lt1"/>
              </a:buClr>
              <a:buSzPts val="2400"/>
              <a:buFont typeface="Arial"/>
              <a:buChar char="•"/>
            </a:pPr>
            <a:r>
              <a:rPr lang="en-US" sz="2400" b="0" i="0" u="none">
                <a:solidFill>
                  <a:schemeClr val="lt1"/>
                </a:solidFill>
                <a:latin typeface="Arial"/>
                <a:ea typeface="Arial"/>
                <a:cs typeface="Arial"/>
                <a:sym typeface="Arial"/>
              </a:rPr>
              <a:t>be both good and bad, easily swayed; once free in the forests till Oz came to rule  </a:t>
            </a:r>
            <a:endParaRPr/>
          </a:p>
          <a:p>
            <a:pPr marL="342900" lvl="0" indent="-342900" algn="l" rtl="0">
              <a:lnSpc>
                <a:spcPct val="80000"/>
              </a:lnSpc>
              <a:spcBef>
                <a:spcPts val="480"/>
              </a:spcBef>
              <a:spcAft>
                <a:spcPts val="0"/>
              </a:spcAft>
              <a:buClr>
                <a:schemeClr val="lt1"/>
              </a:buClr>
              <a:buSzPts val="2400"/>
              <a:buFont typeface="Arial"/>
              <a:buChar char="•"/>
            </a:pPr>
            <a:r>
              <a:rPr lang="en-US" sz="2400" b="0" i="0" u="none">
                <a:solidFill>
                  <a:schemeClr val="lt1"/>
                </a:solidFill>
                <a:latin typeface="Arial"/>
                <a:ea typeface="Arial"/>
                <a:cs typeface="Arial"/>
                <a:sym typeface="Arial"/>
              </a:rPr>
              <a:t>The witch is defeated by water, the most valuable western commodity, ender of droughts</a:t>
            </a:r>
            <a:endParaRPr/>
          </a:p>
        </p:txBody>
      </p:sp>
      <p:pic>
        <p:nvPicPr>
          <p:cNvPr id="239" name="Google Shape;239;p35"/>
          <p:cNvPicPr preferRelativeResize="0">
            <a:picLocks noGrp="1"/>
          </p:cNvPicPr>
          <p:nvPr>
            <p:ph type="body" idx="1"/>
          </p:nvPr>
        </p:nvPicPr>
        <p:blipFill rotWithShape="1">
          <a:blip r:embed="rId3">
            <a:alphaModFix/>
          </a:blip>
          <a:srcRect/>
          <a:stretch/>
        </p:blipFill>
        <p:spPr>
          <a:xfrm>
            <a:off x="4648200" y="1600200"/>
            <a:ext cx="4038600" cy="452596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36"/>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Arial"/>
              <a:buNone/>
            </a:pPr>
            <a:r>
              <a:rPr lang="en-US" sz="4400" b="0" i="0" u="none">
                <a:solidFill>
                  <a:schemeClr val="lt2"/>
                </a:solidFill>
                <a:latin typeface="Arial"/>
                <a:ea typeface="Arial"/>
                <a:cs typeface="Arial"/>
                <a:sym typeface="Arial"/>
              </a:rPr>
              <a:t>We’re off to see the Wizard</a:t>
            </a:r>
            <a:endParaRPr/>
          </a:p>
        </p:txBody>
      </p:sp>
      <p:sp>
        <p:nvSpPr>
          <p:cNvPr id="245" name="Google Shape;245;p36"/>
          <p:cNvSpPr txBox="1">
            <a:spLocks noGrp="1"/>
          </p:cNvSpPr>
          <p:nvPr>
            <p:ph type="body" idx="1"/>
          </p:nvPr>
        </p:nvSpPr>
        <p:spPr>
          <a:xfrm>
            <a:off x="457200" y="1600200"/>
            <a:ext cx="4038600" cy="452596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lt1"/>
              </a:buClr>
              <a:buSzPts val="3200"/>
              <a:buFont typeface="Arial"/>
              <a:buChar char="•"/>
            </a:pPr>
            <a:r>
              <a:rPr lang="en-US" sz="3200" b="0" i="0" u="none">
                <a:solidFill>
                  <a:schemeClr val="lt1"/>
                </a:solidFill>
                <a:latin typeface="Arial"/>
                <a:ea typeface="Arial"/>
                <a:cs typeface="Arial"/>
                <a:sym typeface="Arial"/>
              </a:rPr>
              <a:t>Inspired by Coxey’s Army of unemployed who marched to Washington in 1893-4, demanding relief from the government</a:t>
            </a:r>
            <a:endParaRPr/>
          </a:p>
        </p:txBody>
      </p:sp>
      <p:pic>
        <p:nvPicPr>
          <p:cNvPr id="246" name="Google Shape;246;p36"/>
          <p:cNvPicPr preferRelativeResize="0"/>
          <p:nvPr/>
        </p:nvPicPr>
        <p:blipFill rotWithShape="1">
          <a:blip r:embed="rId3">
            <a:alphaModFix/>
          </a:blip>
          <a:srcRect/>
          <a:stretch/>
        </p:blipFill>
        <p:spPr>
          <a:xfrm>
            <a:off x="4643437" y="3668712"/>
            <a:ext cx="4481512" cy="3189287"/>
          </a:xfrm>
          <a:prstGeom prst="rect">
            <a:avLst/>
          </a:prstGeom>
          <a:noFill/>
          <a:ln>
            <a:noFill/>
          </a:ln>
        </p:spPr>
      </p:pic>
      <p:pic>
        <p:nvPicPr>
          <p:cNvPr id="247" name="Google Shape;247;p36"/>
          <p:cNvPicPr preferRelativeResize="0"/>
          <p:nvPr/>
        </p:nvPicPr>
        <p:blipFill rotWithShape="1">
          <a:blip r:embed="rId4">
            <a:alphaModFix/>
          </a:blip>
          <a:srcRect/>
          <a:stretch/>
        </p:blipFill>
        <p:spPr>
          <a:xfrm>
            <a:off x="5148262" y="1082675"/>
            <a:ext cx="3471862" cy="258603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7"/>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Gill Sans"/>
              <a:buNone/>
            </a:pPr>
            <a:r>
              <a:rPr lang="en-US" sz="4400" b="1" i="0" u="none">
                <a:solidFill>
                  <a:schemeClr val="lt2"/>
                </a:solidFill>
                <a:latin typeface="Gill Sans"/>
                <a:ea typeface="Gill Sans"/>
                <a:cs typeface="Gill Sans"/>
                <a:sym typeface="Gill Sans"/>
              </a:rPr>
              <a:t>The Wizard of Oz</a:t>
            </a:r>
            <a:endParaRPr/>
          </a:p>
        </p:txBody>
      </p:sp>
      <p:sp>
        <p:nvSpPr>
          <p:cNvPr id="253" name="Google Shape;253;p37"/>
          <p:cNvSpPr txBox="1">
            <a:spLocks noGrp="1"/>
          </p:cNvSpPr>
          <p:nvPr>
            <p:ph type="body" idx="1"/>
          </p:nvPr>
        </p:nvSpPr>
        <p:spPr>
          <a:xfrm>
            <a:off x="457200" y="1600200"/>
            <a:ext cx="4038600" cy="4525962"/>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The Wizard lives in the Emerald City and is powerless; his powers are an illusion</a:t>
            </a:r>
            <a:endParaRPr/>
          </a:p>
          <a:p>
            <a:pPr marL="342900" lvl="0" indent="-342900" algn="l" rtl="0">
              <a:lnSpc>
                <a:spcPct val="90000"/>
              </a:lnSpc>
              <a:spcBef>
                <a:spcPts val="56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He represents any president from Grant to McKinley.  </a:t>
            </a:r>
            <a:endParaRPr/>
          </a:p>
          <a:p>
            <a:pPr marL="342900" lvl="0" indent="-342900" algn="l" rtl="0">
              <a:lnSpc>
                <a:spcPct val="90000"/>
              </a:lnSpc>
              <a:spcBef>
                <a:spcPts val="56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These presidents were fairly unimpressive and did the bidding of the rich</a:t>
            </a:r>
            <a:endParaRPr/>
          </a:p>
        </p:txBody>
      </p:sp>
      <p:pic>
        <p:nvPicPr>
          <p:cNvPr id="254" name="Google Shape;254;p37"/>
          <p:cNvPicPr preferRelativeResize="0">
            <a:picLocks noGrp="1"/>
          </p:cNvPicPr>
          <p:nvPr>
            <p:ph type="body" idx="1"/>
          </p:nvPr>
        </p:nvPicPr>
        <p:blipFill rotWithShape="1">
          <a:blip r:embed="rId3">
            <a:alphaModFix/>
          </a:blip>
          <a:srcRect/>
          <a:stretch/>
        </p:blipFill>
        <p:spPr>
          <a:xfrm>
            <a:off x="4648200" y="1600200"/>
            <a:ext cx="4038600" cy="452596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8"/>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Arial"/>
              <a:buNone/>
            </a:pPr>
            <a:r>
              <a:rPr lang="en-US" sz="4400" b="0" i="0" u="none">
                <a:solidFill>
                  <a:schemeClr val="lt2"/>
                </a:solidFill>
                <a:latin typeface="Arial"/>
                <a:ea typeface="Arial"/>
                <a:cs typeface="Arial"/>
                <a:sym typeface="Arial"/>
              </a:rPr>
              <a:t>The Wizard</a:t>
            </a:r>
            <a:endParaRPr/>
          </a:p>
        </p:txBody>
      </p:sp>
      <p:sp>
        <p:nvSpPr>
          <p:cNvPr id="260" name="Google Shape;260;p38"/>
          <p:cNvSpPr txBox="1">
            <a:spLocks noGrp="1"/>
          </p:cNvSpPr>
          <p:nvPr>
            <p:ph type="body" idx="1"/>
          </p:nvPr>
        </p:nvSpPr>
        <p:spPr>
          <a:xfrm>
            <a:off x="457200" y="1600200"/>
            <a:ext cx="8153400" cy="452596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Gilded Age Politicians:</a:t>
            </a:r>
            <a:endParaRPr/>
          </a:p>
          <a:p>
            <a:pPr marL="342900" lvl="0" indent="-342900" algn="l" rtl="0">
              <a:lnSpc>
                <a:spcPct val="100000"/>
              </a:lnSpc>
              <a:spcBef>
                <a:spcPts val="56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In the book, the Wizard appears to be a giant head to Dorothy, to the scarecrow, a gossamer fairy, to the Tin Man as a beast and to the Cowardly Lion as a ball of fire…just as politicians try to be all things to all people.</a:t>
            </a:r>
            <a:endParaRPr/>
          </a:p>
          <a:p>
            <a:pPr marL="342900" lvl="0" indent="-342900" algn="l" rtl="0">
              <a:lnSpc>
                <a:spcPct val="100000"/>
              </a:lnSpc>
              <a:spcBef>
                <a:spcPts val="56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Fake, hidden behind a curtain.  </a:t>
            </a:r>
            <a:endParaRPr/>
          </a:p>
          <a:p>
            <a:pPr marL="342900" lvl="0" indent="-342900" algn="l" rtl="0">
              <a:lnSpc>
                <a:spcPct val="100000"/>
              </a:lnSpc>
              <a:spcBef>
                <a:spcPts val="56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Like every good politician, he gives the people what they want.  The Wizard manages to provide everyone with something to satisfy their desire. </a:t>
            </a:r>
            <a:endParaRPr/>
          </a:p>
          <a:p>
            <a:pPr marL="342900" lvl="0" indent="-165100" algn="l" rtl="0">
              <a:spcBef>
                <a:spcPts val="560"/>
              </a:spcBef>
              <a:spcAft>
                <a:spcPts val="0"/>
              </a:spcAft>
              <a:buClr>
                <a:schemeClr val="lt1"/>
              </a:buClr>
              <a:buSzPts val="2800"/>
              <a:buFont typeface="Arial"/>
              <a:buNone/>
            </a:pPr>
            <a:endParaRPr sz="2800" b="0" i="0" u="none">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9"/>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Gill Sans"/>
              <a:buNone/>
            </a:pPr>
            <a:r>
              <a:rPr lang="en-US" sz="4400" b="1" i="0" u="none">
                <a:solidFill>
                  <a:schemeClr val="lt2"/>
                </a:solidFill>
                <a:latin typeface="Gill Sans"/>
                <a:ea typeface="Gill Sans"/>
                <a:cs typeface="Gill Sans"/>
                <a:sym typeface="Gill Sans"/>
              </a:rPr>
              <a:t>The Wizard of Oz</a:t>
            </a:r>
            <a:endParaRPr/>
          </a:p>
        </p:txBody>
      </p:sp>
      <p:sp>
        <p:nvSpPr>
          <p:cNvPr id="266" name="Google Shape;266;p39"/>
          <p:cNvSpPr txBox="1">
            <a:spLocks noGrp="1"/>
          </p:cNvSpPr>
          <p:nvPr>
            <p:ph type="body" idx="1"/>
          </p:nvPr>
        </p:nvSpPr>
        <p:spPr>
          <a:xfrm>
            <a:off x="0" y="1219200"/>
            <a:ext cx="9144000" cy="5257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2800"/>
              <a:buFont typeface="Arial"/>
              <a:buNone/>
            </a:pPr>
            <a:r>
              <a:rPr lang="en-US" sz="2800" b="0" i="0" u="none">
                <a:solidFill>
                  <a:schemeClr val="lt1"/>
                </a:solidFill>
                <a:latin typeface="Arial"/>
                <a:ea typeface="Arial"/>
                <a:cs typeface="Arial"/>
                <a:sym typeface="Arial"/>
              </a:rPr>
              <a:t>The Wizard did not want to see the people (No one ever saw him) which made everyone fearful, even though he is just a regular person (Just like the President).</a:t>
            </a:r>
            <a:endParaRPr/>
          </a:p>
          <a:p>
            <a:pPr marL="0" lvl="0" indent="-177800" algn="l" rtl="0">
              <a:lnSpc>
                <a:spcPct val="100000"/>
              </a:lnSpc>
              <a:spcBef>
                <a:spcPts val="56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With the presentation of the broom, the Wizard is exposed as a fraud and becomes nothing more than a common man.  </a:t>
            </a:r>
            <a:endParaRPr/>
          </a:p>
          <a:p>
            <a:pPr marL="0" lvl="0" indent="-177800" algn="l" rtl="0">
              <a:lnSpc>
                <a:spcPct val="100000"/>
              </a:lnSpc>
              <a:spcBef>
                <a:spcPts val="56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The Wizard was no real help, and the group took care of the Witch themselves. He had no power…the group did.</a:t>
            </a:r>
            <a:endParaRPr/>
          </a:p>
          <a:p>
            <a:pPr marL="0" lvl="0" indent="-177800" algn="l" rtl="0">
              <a:lnSpc>
                <a:spcPct val="100000"/>
              </a:lnSpc>
              <a:spcBef>
                <a:spcPts val="560"/>
              </a:spcBef>
              <a:spcAft>
                <a:spcPts val="0"/>
              </a:spcAft>
              <a:buClr>
                <a:schemeClr val="lt1"/>
              </a:buClr>
              <a:buSzPts val="2800"/>
              <a:buFont typeface="Arial"/>
              <a:buChar char="•"/>
            </a:pPr>
            <a:r>
              <a:rPr lang="en-US" sz="2800" b="0" i="0" u="none">
                <a:solidFill>
                  <a:schemeClr val="lt1"/>
                </a:solidFill>
                <a:latin typeface="Arial"/>
                <a:ea typeface="Arial"/>
                <a:cs typeface="Arial"/>
                <a:sym typeface="Arial"/>
              </a:rPr>
              <a:t>In the end, it is Dorothy and her silver shoes that get her home.</a:t>
            </a:r>
            <a:endParaRPr/>
          </a:p>
          <a:p>
            <a:pPr marL="342900" lvl="0" indent="-165100" algn="l" rtl="0">
              <a:spcBef>
                <a:spcPts val="560"/>
              </a:spcBef>
              <a:spcAft>
                <a:spcPts val="0"/>
              </a:spcAft>
              <a:buClr>
                <a:schemeClr val="lt1"/>
              </a:buClr>
              <a:buSzPts val="2800"/>
              <a:buFont typeface="Arial"/>
              <a:buNone/>
            </a:pPr>
            <a:endParaRPr sz="2800" b="0" i="0" u="none">
              <a:solidFill>
                <a:schemeClr val="lt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40"/>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sz="4400">
              <a:solidFill>
                <a:schemeClr val="lt2"/>
              </a:solidFill>
              <a:latin typeface="Arial"/>
              <a:ea typeface="Arial"/>
              <a:cs typeface="Arial"/>
              <a:sym typeface="Arial"/>
            </a:endParaRPr>
          </a:p>
        </p:txBody>
      </p:sp>
      <p:sp>
        <p:nvSpPr>
          <p:cNvPr id="272" name="Google Shape;272;p40"/>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508000" algn="ctr" rtl="0">
              <a:lnSpc>
                <a:spcPct val="100000"/>
              </a:lnSpc>
              <a:spcBef>
                <a:spcPts val="0"/>
              </a:spcBef>
              <a:spcAft>
                <a:spcPts val="0"/>
              </a:spcAft>
              <a:buClr>
                <a:schemeClr val="lt1"/>
              </a:buClr>
              <a:buSzPts val="8000"/>
              <a:buFont typeface="Arial"/>
              <a:buChar char="•"/>
            </a:pPr>
            <a:r>
              <a:rPr lang="en-US" sz="8000" b="0" i="0" u="none" strike="noStrike" cap="none">
                <a:solidFill>
                  <a:schemeClr val="lt1"/>
                </a:solidFill>
                <a:latin typeface="Arial"/>
                <a:ea typeface="Arial"/>
                <a:cs typeface="Arial"/>
                <a:sym typeface="Arial"/>
              </a:rPr>
              <a:t>Enjoy the show!</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4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Arial"/>
              <a:buNone/>
            </a:pPr>
            <a:r>
              <a:rPr lang="en-US" sz="4400" b="0" i="0" u="none">
                <a:solidFill>
                  <a:schemeClr val="lt2"/>
                </a:solidFill>
                <a:latin typeface="Arial"/>
                <a:ea typeface="Arial"/>
                <a:cs typeface="Arial"/>
                <a:sym typeface="Arial"/>
              </a:rPr>
              <a:t>“You had the power all along”</a:t>
            </a:r>
            <a:endParaRPr/>
          </a:p>
        </p:txBody>
      </p:sp>
      <p:sp>
        <p:nvSpPr>
          <p:cNvPr id="278" name="Google Shape;278;p41"/>
          <p:cNvSpPr txBox="1">
            <a:spLocks noGrp="1"/>
          </p:cNvSpPr>
          <p:nvPr>
            <p:ph type="body" idx="1"/>
          </p:nvPr>
        </p:nvSpPr>
        <p:spPr>
          <a:xfrm>
            <a:off x="76200" y="1219200"/>
            <a:ext cx="90678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lt1"/>
              </a:buClr>
              <a:buSzPts val="2800"/>
              <a:buFont typeface="Arial"/>
              <a:buChar char="•"/>
            </a:pPr>
            <a:r>
              <a:rPr lang="en-US" sz="2800" b="0" i="0" u="none" strike="noStrike" cap="none">
                <a:solidFill>
                  <a:schemeClr val="lt1"/>
                </a:solidFill>
                <a:latin typeface="Arial"/>
                <a:ea typeface="Arial"/>
                <a:cs typeface="Arial"/>
                <a:sym typeface="Arial"/>
              </a:rPr>
              <a:t>Dorothy doesn’t understand the power she possesses.  </a:t>
            </a:r>
            <a:endParaRPr/>
          </a:p>
          <a:p>
            <a:pPr marL="342900" marR="0" lvl="0" indent="-342900" algn="l" rtl="0">
              <a:lnSpc>
                <a:spcPct val="100000"/>
              </a:lnSpc>
              <a:spcBef>
                <a:spcPts val="560"/>
              </a:spcBef>
              <a:spcAft>
                <a:spcPts val="0"/>
              </a:spcAft>
              <a:buClr>
                <a:schemeClr val="lt1"/>
              </a:buClr>
              <a:buSzPts val="2800"/>
              <a:buFont typeface="Arial"/>
              <a:buChar char="•"/>
            </a:pPr>
            <a:r>
              <a:rPr lang="en-US" sz="2800" b="0" i="0" u="none" strike="noStrike" cap="none">
                <a:solidFill>
                  <a:schemeClr val="lt1"/>
                </a:solidFill>
                <a:latin typeface="Arial"/>
                <a:ea typeface="Arial"/>
                <a:cs typeface="Arial"/>
                <a:sym typeface="Arial"/>
              </a:rPr>
              <a:t>She learns of her power in the end of the story.  </a:t>
            </a:r>
            <a:endParaRPr/>
          </a:p>
          <a:p>
            <a:pPr marL="342900" marR="0" lvl="0" indent="-342900" algn="l" rtl="0">
              <a:lnSpc>
                <a:spcPct val="100000"/>
              </a:lnSpc>
              <a:spcBef>
                <a:spcPts val="560"/>
              </a:spcBef>
              <a:spcAft>
                <a:spcPts val="0"/>
              </a:spcAft>
              <a:buClr>
                <a:schemeClr val="lt1"/>
              </a:buClr>
              <a:buSzPts val="2800"/>
              <a:buFont typeface="Arial"/>
              <a:buChar char="•"/>
            </a:pPr>
            <a:r>
              <a:rPr lang="en-US" sz="2800" b="0" i="0" u="none" strike="noStrike" cap="none">
                <a:solidFill>
                  <a:schemeClr val="lt1"/>
                </a:solidFill>
                <a:latin typeface="Arial"/>
                <a:ea typeface="Arial"/>
                <a:cs typeface="Arial"/>
                <a:sym typeface="Arial"/>
              </a:rPr>
              <a:t>Look to yourselves for the solution. </a:t>
            </a:r>
            <a:endParaRPr/>
          </a:p>
          <a:p>
            <a:pPr marL="342900" marR="0" lvl="0" indent="-342900" algn="l" rtl="0">
              <a:lnSpc>
                <a:spcPct val="100000"/>
              </a:lnSpc>
              <a:spcBef>
                <a:spcPts val="560"/>
              </a:spcBef>
              <a:spcAft>
                <a:spcPts val="0"/>
              </a:spcAft>
              <a:buClr>
                <a:schemeClr val="lt1"/>
              </a:buClr>
              <a:buSzPts val="2800"/>
              <a:buFont typeface="Arial"/>
              <a:buChar char="•"/>
            </a:pPr>
            <a:r>
              <a:rPr lang="en-US" sz="2800" b="0" i="0" u="none" strike="noStrike" cap="none">
                <a:solidFill>
                  <a:schemeClr val="lt1"/>
                </a:solidFill>
                <a:latin typeface="Arial"/>
                <a:ea typeface="Arial"/>
                <a:cs typeface="Arial"/>
                <a:sym typeface="Arial"/>
              </a:rPr>
              <a:t>The characters pull themselves up </a:t>
            </a:r>
            <a:endParaRPr/>
          </a:p>
          <a:p>
            <a:pPr marL="342900" marR="0" lvl="0" indent="-342900" algn="l" rtl="0">
              <a:lnSpc>
                <a:spcPct val="100000"/>
              </a:lnSpc>
              <a:spcBef>
                <a:spcPts val="560"/>
              </a:spcBef>
              <a:spcAft>
                <a:spcPts val="0"/>
              </a:spcAft>
              <a:buClr>
                <a:schemeClr val="lt1"/>
              </a:buClr>
              <a:buSzPts val="2800"/>
              <a:buFont typeface="Arial"/>
              <a:buChar char="•"/>
            </a:pPr>
            <a:r>
              <a:rPr lang="en-US" sz="2800" b="0" i="0" u="none" strike="noStrike" cap="none">
                <a:solidFill>
                  <a:schemeClr val="lt1"/>
                </a:solidFill>
                <a:latin typeface="Arial"/>
                <a:ea typeface="Arial"/>
                <a:cs typeface="Arial"/>
                <a:sym typeface="Arial"/>
              </a:rPr>
              <a:t>by their bootstraps. </a:t>
            </a:r>
            <a:endParaRPr/>
          </a:p>
          <a:p>
            <a:pPr marL="342900" marR="0" lvl="0" indent="-342900" algn="l" rtl="0">
              <a:lnSpc>
                <a:spcPct val="100000"/>
              </a:lnSpc>
              <a:spcBef>
                <a:spcPts val="560"/>
              </a:spcBef>
              <a:spcAft>
                <a:spcPts val="0"/>
              </a:spcAft>
              <a:buClr>
                <a:schemeClr val="lt1"/>
              </a:buClr>
              <a:buSzPts val="2800"/>
              <a:buFont typeface="Arial"/>
              <a:buChar char="•"/>
            </a:pPr>
            <a:r>
              <a:rPr lang="en-US" sz="2800" b="0" i="0" u="none" strike="noStrike" cap="none">
                <a:solidFill>
                  <a:schemeClr val="lt1"/>
                </a:solidFill>
                <a:latin typeface="Arial"/>
                <a:ea typeface="Arial"/>
                <a:cs typeface="Arial"/>
                <a:sym typeface="Arial"/>
              </a:rPr>
              <a:t>Every character possesses the virtues they doubt.  </a:t>
            </a:r>
            <a:endParaRPr/>
          </a:p>
          <a:p>
            <a:pPr marL="342900" marR="0" lvl="0" indent="-342900" algn="l" rtl="0">
              <a:lnSpc>
                <a:spcPct val="100000"/>
              </a:lnSpc>
              <a:spcBef>
                <a:spcPts val="560"/>
              </a:spcBef>
              <a:spcAft>
                <a:spcPts val="0"/>
              </a:spcAft>
              <a:buClr>
                <a:schemeClr val="lt1"/>
              </a:buClr>
              <a:buSzPts val="2800"/>
              <a:buFont typeface="Arial"/>
              <a:buChar char="•"/>
            </a:pPr>
            <a:r>
              <a:rPr lang="en-US" sz="2800" b="0" i="0" u="none" strike="noStrike" cap="none">
                <a:solidFill>
                  <a:schemeClr val="lt1"/>
                </a:solidFill>
                <a:latin typeface="Arial"/>
                <a:ea typeface="Arial"/>
                <a:cs typeface="Arial"/>
                <a:sym typeface="Arial"/>
              </a:rPr>
              <a:t>Scarecrow left in charge of Oz. </a:t>
            </a:r>
            <a:endParaRPr/>
          </a:p>
          <a:p>
            <a:pPr marL="342900" marR="0" lvl="0" indent="-342900" algn="l" rtl="0">
              <a:lnSpc>
                <a:spcPct val="100000"/>
              </a:lnSpc>
              <a:spcBef>
                <a:spcPts val="560"/>
              </a:spcBef>
              <a:spcAft>
                <a:spcPts val="0"/>
              </a:spcAft>
              <a:buClr>
                <a:schemeClr val="lt1"/>
              </a:buClr>
              <a:buSzPts val="2800"/>
              <a:buFont typeface="Arial"/>
              <a:buChar char="•"/>
            </a:pPr>
            <a:r>
              <a:rPr lang="en-US" sz="2800" b="0" i="0" u="none" strike="noStrike" cap="none">
                <a:solidFill>
                  <a:schemeClr val="lt1"/>
                </a:solidFill>
                <a:latin typeface="Arial"/>
                <a:ea typeface="Arial"/>
                <a:cs typeface="Arial"/>
                <a:sym typeface="Arial"/>
              </a:rPr>
              <a:t>There was no Wizard…the people had the power all along…that is what America is all about.</a:t>
            </a:r>
            <a:endParaRPr/>
          </a:p>
          <a:p>
            <a:pPr marL="342900" marR="0" lvl="0" indent="-165100" algn="l" rtl="0">
              <a:spcBef>
                <a:spcPts val="560"/>
              </a:spcBef>
              <a:spcAft>
                <a:spcPts val="0"/>
              </a:spcAft>
              <a:buClr>
                <a:schemeClr val="lt1"/>
              </a:buClr>
              <a:buSzPts val="2800"/>
              <a:buFont typeface="Arial"/>
              <a:buNone/>
            </a:pPr>
            <a:endParaRPr sz="2800" b="0" i="0" u="none">
              <a:solidFill>
                <a:schemeClr val="lt1"/>
              </a:solidFill>
              <a:latin typeface="Arial"/>
              <a:ea typeface="Arial"/>
              <a:cs typeface="Arial"/>
              <a:sym typeface="Arial"/>
            </a:endParaRPr>
          </a:p>
        </p:txBody>
      </p:sp>
      <p:pic>
        <p:nvPicPr>
          <p:cNvPr id="279" name="Google Shape;279;p41"/>
          <p:cNvPicPr preferRelativeResize="0"/>
          <p:nvPr/>
        </p:nvPicPr>
        <p:blipFill rotWithShape="1">
          <a:blip r:embed="rId3">
            <a:alphaModFix/>
          </a:blip>
          <a:srcRect/>
          <a:stretch/>
        </p:blipFill>
        <p:spPr>
          <a:xfrm>
            <a:off x="6616700" y="2667000"/>
            <a:ext cx="2251075" cy="16859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pic>
        <p:nvPicPr>
          <p:cNvPr id="284" name="Google Shape;284;p42"/>
          <p:cNvPicPr preferRelativeResize="0"/>
          <p:nvPr/>
        </p:nvPicPr>
        <p:blipFill rotWithShape="1">
          <a:blip r:embed="rId3">
            <a:alphaModFix/>
          </a:blip>
          <a:srcRect/>
          <a:stretch/>
        </p:blipFill>
        <p:spPr>
          <a:xfrm>
            <a:off x="0" y="60325"/>
            <a:ext cx="9144000" cy="67976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pic>
        <p:nvPicPr>
          <p:cNvPr id="289" name="Google Shape;289;p43"/>
          <p:cNvPicPr preferRelativeResize="0"/>
          <p:nvPr/>
        </p:nvPicPr>
        <p:blipFill rotWithShape="1">
          <a:blip r:embed="rId3">
            <a:alphaModFix/>
          </a:blip>
          <a:srcRect/>
          <a:stretch/>
        </p:blipFill>
        <p:spPr>
          <a:xfrm>
            <a:off x="6350" y="30162"/>
            <a:ext cx="9137650" cy="6853237"/>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294" name="Google Shape;294;p44"/>
          <p:cNvPicPr preferRelativeResize="0">
            <a:picLocks noGrp="1"/>
          </p:cNvPicPr>
          <p:nvPr>
            <p:ph type="body" idx="1"/>
          </p:nvPr>
        </p:nvPicPr>
        <p:blipFill rotWithShape="1">
          <a:blip r:embed="rId3">
            <a:alphaModFix/>
          </a:blip>
          <a:srcRect/>
          <a:stretch/>
        </p:blipFill>
        <p:spPr>
          <a:xfrm>
            <a:off x="-26987" y="0"/>
            <a:ext cx="9170987" cy="5449887"/>
          </a:xfrm>
          <a:prstGeom prst="rect">
            <a:avLst/>
          </a:prstGeom>
          <a:noFill/>
          <a:ln>
            <a:noFill/>
          </a:ln>
        </p:spPr>
      </p:pic>
      <p:pic>
        <p:nvPicPr>
          <p:cNvPr id="295" name="Google Shape;295;p44"/>
          <p:cNvPicPr preferRelativeResize="0"/>
          <p:nvPr/>
        </p:nvPicPr>
        <p:blipFill rotWithShape="1">
          <a:blip r:embed="rId4">
            <a:alphaModFix/>
          </a:blip>
          <a:srcRect/>
          <a:stretch/>
        </p:blipFill>
        <p:spPr>
          <a:xfrm>
            <a:off x="0" y="3948112"/>
            <a:ext cx="9144000" cy="2909887"/>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pic>
        <p:nvPicPr>
          <p:cNvPr id="300" name="Google Shape;300;p45"/>
          <p:cNvPicPr preferRelativeResize="0">
            <a:picLocks noGrp="1"/>
          </p:cNvPicPr>
          <p:nvPr>
            <p:ph type="body" idx="1"/>
          </p:nvPr>
        </p:nvPicPr>
        <p:blipFill rotWithShape="1">
          <a:blip r:embed="rId3">
            <a:alphaModFix/>
          </a:blip>
          <a:srcRect/>
          <a:stretch/>
        </p:blipFill>
        <p:spPr>
          <a:xfrm>
            <a:off x="228600" y="152400"/>
            <a:ext cx="8610600" cy="6457950"/>
          </a:xfrm>
          <a:prstGeom prst="rect">
            <a:avLst/>
          </a:prstGeom>
          <a:noFill/>
          <a:ln>
            <a:noFill/>
          </a:ln>
        </p:spPr>
      </p:pic>
    </p:spTree>
  </p:cSld>
  <p:clrMapOvr>
    <a:masterClrMapping/>
  </p:clrMapOvr>
</p:sld>
</file>

<file path=ppt/theme/theme1.xml><?xml version="1.0" encoding="utf-8"?>
<a:theme xmlns:a="http://schemas.openxmlformats.org/drawingml/2006/main" name="Default Design">
  <a:themeElements>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1440</Words>
  <Application>Microsoft Office PowerPoint</Application>
  <PresentationFormat>On-screen Show (4:3)</PresentationFormat>
  <Paragraphs>108</Paragraphs>
  <Slides>31</Slides>
  <Notes>31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Times New Roman</vt:lpstr>
      <vt:lpstr>Arial</vt:lpstr>
      <vt:lpstr>Gill Sans</vt:lpstr>
      <vt:lpstr>Default Design</vt:lpstr>
      <vt:lpstr>The Wizard of Oz:   A Parable for Populism?</vt:lpstr>
      <vt:lpstr>The story</vt:lpstr>
      <vt:lpstr>The Wizard of Oz could have been used as populist propaganda.  While Baum was a populist, neither he nor his family ever claimed that the Oz stories were anything but fantasy.  He claimed he got the name “Oz” by merely glancing at a file cabinet drawer.</vt:lpstr>
      <vt:lpstr>The life of a farmer</vt:lpstr>
      <vt:lpstr>Evil Rules the East and the West </vt:lpstr>
      <vt:lpstr>The Munchkins</vt:lpstr>
      <vt:lpstr>The Land of Oz</vt:lpstr>
      <vt:lpstr>OZ</vt:lpstr>
      <vt:lpstr>Demand for Silver Coinage</vt:lpstr>
      <vt:lpstr>Dorothy</vt:lpstr>
      <vt:lpstr>Silver, not Ruby Red Slippers</vt:lpstr>
      <vt:lpstr>Likewise, farmers and laborers didn’t understand the power of silver.  They couldn’t organize well enough to defeat the gold standard.</vt:lpstr>
      <vt:lpstr>Toto</vt:lpstr>
      <vt:lpstr>Yellow Brick Road</vt:lpstr>
      <vt:lpstr>Dorothy is accompanied by three companions:</vt:lpstr>
      <vt:lpstr>The Tin Woodman</vt:lpstr>
      <vt:lpstr>Tin Woodman</vt:lpstr>
      <vt:lpstr>The Scarecrow</vt:lpstr>
      <vt:lpstr>The Cowardly Lion</vt:lpstr>
      <vt:lpstr>The Good Witches </vt:lpstr>
      <vt:lpstr>The Wicked Witch of the West </vt:lpstr>
      <vt:lpstr>We’re off to see the Wizard</vt:lpstr>
      <vt:lpstr>The Wizard of Oz</vt:lpstr>
      <vt:lpstr>The Wizard</vt:lpstr>
      <vt:lpstr>The Wizard of Oz</vt:lpstr>
      <vt:lpstr>PowerPoint Presentation</vt:lpstr>
      <vt:lpstr>“You had the power all along”</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Wizard of Oz:   A Parable for Populism?</dc:title>
  <dc:creator>James Perry</dc:creator>
  <cp:lastModifiedBy>James Perry</cp:lastModifiedBy>
  <cp:revision>1</cp:revision>
  <dcterms:modified xsi:type="dcterms:W3CDTF">2021-01-05T13:48:41Z</dcterms:modified>
</cp:coreProperties>
</file>